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media/image7.jpeg" ContentType="image/jpeg"/>
  <Override PartName="/ppt/media/image8.jpeg" ContentType="image/jpeg"/>
  <Override PartName="/ppt/media/image9.jpeg" ContentType="image/jpeg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222222"/>
        </a:solidFill>
        <a:effectLst/>
        <a:uFillTx/>
        <a:latin typeface="DIN Condensed"/>
        <a:ea typeface="DIN Condensed"/>
        <a:cs typeface="DIN Condensed"/>
        <a:sym typeface="DIN Condensed"/>
      </a:defRPr>
    </a:lvl1pPr>
    <a:lvl2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222222"/>
        </a:solidFill>
        <a:effectLst/>
        <a:uFillTx/>
        <a:latin typeface="DIN Condensed"/>
        <a:ea typeface="DIN Condensed"/>
        <a:cs typeface="DIN Condensed"/>
        <a:sym typeface="DIN Condensed"/>
      </a:defRPr>
    </a:lvl2pPr>
    <a:lvl3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222222"/>
        </a:solidFill>
        <a:effectLst/>
        <a:uFillTx/>
        <a:latin typeface="DIN Condensed"/>
        <a:ea typeface="DIN Condensed"/>
        <a:cs typeface="DIN Condensed"/>
        <a:sym typeface="DIN Condensed"/>
      </a:defRPr>
    </a:lvl3pPr>
    <a:lvl4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222222"/>
        </a:solidFill>
        <a:effectLst/>
        <a:uFillTx/>
        <a:latin typeface="DIN Condensed"/>
        <a:ea typeface="DIN Condensed"/>
        <a:cs typeface="DIN Condensed"/>
        <a:sym typeface="DIN Condensed"/>
      </a:defRPr>
    </a:lvl4pPr>
    <a:lvl5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222222"/>
        </a:solidFill>
        <a:effectLst/>
        <a:uFillTx/>
        <a:latin typeface="DIN Condensed"/>
        <a:ea typeface="DIN Condensed"/>
        <a:cs typeface="DIN Condensed"/>
        <a:sym typeface="DIN Condensed"/>
      </a:defRPr>
    </a:lvl5pPr>
    <a:lvl6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222222"/>
        </a:solidFill>
        <a:effectLst/>
        <a:uFillTx/>
        <a:latin typeface="DIN Condensed"/>
        <a:ea typeface="DIN Condensed"/>
        <a:cs typeface="DIN Condensed"/>
        <a:sym typeface="DIN Condensed"/>
      </a:defRPr>
    </a:lvl6pPr>
    <a:lvl7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222222"/>
        </a:solidFill>
        <a:effectLst/>
        <a:uFillTx/>
        <a:latin typeface="DIN Condensed"/>
        <a:ea typeface="DIN Condensed"/>
        <a:cs typeface="DIN Condensed"/>
        <a:sym typeface="DIN Condensed"/>
      </a:defRPr>
    </a:lvl7pPr>
    <a:lvl8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222222"/>
        </a:solidFill>
        <a:effectLst/>
        <a:uFillTx/>
        <a:latin typeface="DIN Condensed"/>
        <a:ea typeface="DIN Condensed"/>
        <a:cs typeface="DIN Condensed"/>
        <a:sym typeface="DIN Condensed"/>
      </a:defRPr>
    </a:lvl8pPr>
    <a:lvl9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222222"/>
        </a:solidFill>
        <a:effectLst/>
        <a:uFillTx/>
        <a:latin typeface="DIN Condensed"/>
        <a:ea typeface="DIN Condensed"/>
        <a:cs typeface="DIN Condensed"/>
        <a:sym typeface="DIN Condensed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DIN Condensed"/>
          <a:ea typeface="DIN Condensed"/>
          <a:cs typeface="DIN Condensed"/>
        </a:font>
        <a:srgbClr val="222222"/>
      </a:tcTxStyle>
      <a:tcStyle>
        <a:tcBdr>
          <a:left>
            <a:ln w="12700" cap="flat">
              <a:solidFill>
                <a:srgbClr val="838787"/>
              </a:solidFill>
              <a:prstDash val="solid"/>
              <a:round/>
            </a:ln>
          </a:left>
          <a:right>
            <a:ln w="12700" cap="flat">
              <a:solidFill>
                <a:srgbClr val="838787"/>
              </a:solidFill>
              <a:prstDash val="solid"/>
              <a:round/>
            </a:ln>
          </a:right>
          <a:top>
            <a:ln w="12700" cap="flat">
              <a:solidFill>
                <a:srgbClr val="838787"/>
              </a:solidFill>
              <a:prstDash val="solid"/>
              <a:round/>
            </a:ln>
          </a:top>
          <a:bottom>
            <a:ln w="12700" cap="flat">
              <a:solidFill>
                <a:srgbClr val="838787"/>
              </a:solidFill>
              <a:prstDash val="solid"/>
              <a:round/>
            </a:ln>
          </a:bottom>
          <a:insideH>
            <a:ln w="12700" cap="flat">
              <a:solidFill>
                <a:srgbClr val="838787"/>
              </a:solidFill>
              <a:prstDash val="solid"/>
              <a:round/>
            </a:ln>
          </a:insideH>
          <a:insideV>
            <a:ln w="12700" cap="flat">
              <a:solidFill>
                <a:srgbClr val="838787"/>
              </a:solidFill>
              <a:prstDash val="solid"/>
              <a:round/>
            </a:ln>
          </a:insideV>
        </a:tcBdr>
        <a:fill>
          <a:solidFill>
            <a:srgbClr val="CCE0F1"/>
          </a:solidFill>
        </a:fill>
      </a:tcStyle>
    </a:wholeTbl>
    <a:band2H>
      <a:tcTxStyle b="def" i="def"/>
      <a:tcStyle>
        <a:tcBdr/>
        <a:fill>
          <a:solidFill>
            <a:srgbClr val="E7F0F8"/>
          </a:solidFill>
        </a:fill>
      </a:tcStyle>
    </a:band2H>
    <a:firstCol>
      <a:tcTxStyle b="on" i="off">
        <a:font>
          <a:latin typeface="DIN Condensed"/>
          <a:ea typeface="DIN Condensed"/>
          <a:cs typeface="DIN Condensed"/>
        </a:font>
        <a:srgbClr val="838787"/>
      </a:tcTxStyle>
      <a:tcStyle>
        <a:tcBdr>
          <a:left>
            <a:ln w="12700" cap="flat">
              <a:solidFill>
                <a:srgbClr val="838787"/>
              </a:solidFill>
              <a:prstDash val="solid"/>
              <a:round/>
            </a:ln>
          </a:left>
          <a:right>
            <a:ln w="12700" cap="flat">
              <a:solidFill>
                <a:srgbClr val="838787"/>
              </a:solidFill>
              <a:prstDash val="solid"/>
              <a:round/>
            </a:ln>
          </a:right>
          <a:top>
            <a:ln w="12700" cap="flat">
              <a:solidFill>
                <a:srgbClr val="838787"/>
              </a:solidFill>
              <a:prstDash val="solid"/>
              <a:round/>
            </a:ln>
          </a:top>
          <a:bottom>
            <a:ln w="12700" cap="flat">
              <a:solidFill>
                <a:srgbClr val="838787"/>
              </a:solidFill>
              <a:prstDash val="solid"/>
              <a:round/>
            </a:ln>
          </a:bottom>
          <a:insideH>
            <a:ln w="12700" cap="flat">
              <a:solidFill>
                <a:srgbClr val="838787"/>
              </a:solidFill>
              <a:prstDash val="solid"/>
              <a:round/>
            </a:ln>
          </a:insideH>
          <a:insideV>
            <a:ln w="12700" cap="flat">
              <a:solidFill>
                <a:srgbClr val="838787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DIN Condensed"/>
          <a:ea typeface="DIN Condensed"/>
          <a:cs typeface="DIN Condensed"/>
        </a:font>
        <a:srgbClr val="838787"/>
      </a:tcTxStyle>
      <a:tcStyle>
        <a:tcBdr>
          <a:left>
            <a:ln w="12700" cap="flat">
              <a:solidFill>
                <a:srgbClr val="838787"/>
              </a:solidFill>
              <a:prstDash val="solid"/>
              <a:round/>
            </a:ln>
          </a:left>
          <a:right>
            <a:ln w="12700" cap="flat">
              <a:solidFill>
                <a:srgbClr val="838787"/>
              </a:solidFill>
              <a:prstDash val="solid"/>
              <a:round/>
            </a:ln>
          </a:right>
          <a:top>
            <a:ln w="38100" cap="flat">
              <a:solidFill>
                <a:srgbClr val="838787"/>
              </a:solidFill>
              <a:prstDash val="solid"/>
              <a:round/>
            </a:ln>
          </a:top>
          <a:bottom>
            <a:ln w="12700" cap="flat">
              <a:solidFill>
                <a:srgbClr val="838787"/>
              </a:solidFill>
              <a:prstDash val="solid"/>
              <a:round/>
            </a:ln>
          </a:bottom>
          <a:insideH>
            <a:ln w="12700" cap="flat">
              <a:solidFill>
                <a:srgbClr val="838787"/>
              </a:solidFill>
              <a:prstDash val="solid"/>
              <a:round/>
            </a:ln>
          </a:insideH>
          <a:insideV>
            <a:ln w="12700" cap="flat">
              <a:solidFill>
                <a:srgbClr val="838787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DIN Condensed"/>
          <a:ea typeface="DIN Condensed"/>
          <a:cs typeface="DIN Condensed"/>
        </a:font>
        <a:srgbClr val="838787"/>
      </a:tcTxStyle>
      <a:tcStyle>
        <a:tcBdr>
          <a:left>
            <a:ln w="12700" cap="flat">
              <a:solidFill>
                <a:srgbClr val="838787"/>
              </a:solidFill>
              <a:prstDash val="solid"/>
              <a:round/>
            </a:ln>
          </a:left>
          <a:right>
            <a:ln w="12700" cap="flat">
              <a:solidFill>
                <a:srgbClr val="838787"/>
              </a:solidFill>
              <a:prstDash val="solid"/>
              <a:round/>
            </a:ln>
          </a:right>
          <a:top>
            <a:ln w="12700" cap="flat">
              <a:solidFill>
                <a:srgbClr val="838787"/>
              </a:solidFill>
              <a:prstDash val="solid"/>
              <a:round/>
            </a:ln>
          </a:top>
          <a:bottom>
            <a:ln w="38100" cap="flat">
              <a:solidFill>
                <a:srgbClr val="838787"/>
              </a:solidFill>
              <a:prstDash val="solid"/>
              <a:round/>
            </a:ln>
          </a:bottom>
          <a:insideH>
            <a:ln w="12700" cap="flat">
              <a:solidFill>
                <a:srgbClr val="838787"/>
              </a:solidFill>
              <a:prstDash val="solid"/>
              <a:round/>
            </a:ln>
          </a:insideH>
          <a:insideV>
            <a:ln w="12700" cap="flat">
              <a:solidFill>
                <a:srgbClr val="838787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DIN Condensed"/>
          <a:ea typeface="DIN Condensed"/>
          <a:cs typeface="DIN Condensed"/>
        </a:font>
        <a:srgbClr val="222222"/>
      </a:tcTxStyle>
      <a:tcStyle>
        <a:tcBdr>
          <a:left>
            <a:ln w="12700" cap="flat">
              <a:solidFill>
                <a:srgbClr val="838787"/>
              </a:solidFill>
              <a:prstDash val="solid"/>
              <a:round/>
            </a:ln>
          </a:left>
          <a:right>
            <a:ln w="12700" cap="flat">
              <a:solidFill>
                <a:srgbClr val="838787"/>
              </a:solidFill>
              <a:prstDash val="solid"/>
              <a:round/>
            </a:ln>
          </a:right>
          <a:top>
            <a:ln w="12700" cap="flat">
              <a:solidFill>
                <a:srgbClr val="838787"/>
              </a:solidFill>
              <a:prstDash val="solid"/>
              <a:round/>
            </a:ln>
          </a:top>
          <a:bottom>
            <a:ln w="12700" cap="flat">
              <a:solidFill>
                <a:srgbClr val="838787"/>
              </a:solidFill>
              <a:prstDash val="solid"/>
              <a:round/>
            </a:ln>
          </a:bottom>
          <a:insideH>
            <a:ln w="12700" cap="flat">
              <a:solidFill>
                <a:srgbClr val="838787"/>
              </a:solidFill>
              <a:prstDash val="solid"/>
              <a:round/>
            </a:ln>
          </a:insideH>
          <a:insideV>
            <a:ln w="12700" cap="flat">
              <a:solidFill>
                <a:srgbClr val="838787"/>
              </a:solidFill>
              <a:prstDash val="solid"/>
              <a:round/>
            </a:ln>
          </a:insideV>
        </a:tcBdr>
        <a:fill>
          <a:solidFill>
            <a:srgbClr val="D9E8D1"/>
          </a:solidFill>
        </a:fill>
      </a:tcStyle>
    </a:wholeTbl>
    <a:band2H>
      <a:tcTxStyle b="def" i="def"/>
      <a:tcStyle>
        <a:tcBdr/>
        <a:fill>
          <a:solidFill>
            <a:srgbClr val="EDF4E9"/>
          </a:solidFill>
        </a:fill>
      </a:tcStyle>
    </a:band2H>
    <a:firstCol>
      <a:tcTxStyle b="on" i="off">
        <a:font>
          <a:latin typeface="DIN Condensed"/>
          <a:ea typeface="DIN Condensed"/>
          <a:cs typeface="DIN Condensed"/>
        </a:font>
        <a:srgbClr val="838787"/>
      </a:tcTxStyle>
      <a:tcStyle>
        <a:tcBdr>
          <a:left>
            <a:ln w="12700" cap="flat">
              <a:solidFill>
                <a:srgbClr val="838787"/>
              </a:solidFill>
              <a:prstDash val="solid"/>
              <a:round/>
            </a:ln>
          </a:left>
          <a:right>
            <a:ln w="12700" cap="flat">
              <a:solidFill>
                <a:srgbClr val="838787"/>
              </a:solidFill>
              <a:prstDash val="solid"/>
              <a:round/>
            </a:ln>
          </a:right>
          <a:top>
            <a:ln w="12700" cap="flat">
              <a:solidFill>
                <a:srgbClr val="838787"/>
              </a:solidFill>
              <a:prstDash val="solid"/>
              <a:round/>
            </a:ln>
          </a:top>
          <a:bottom>
            <a:ln w="12700" cap="flat">
              <a:solidFill>
                <a:srgbClr val="838787"/>
              </a:solidFill>
              <a:prstDash val="solid"/>
              <a:round/>
            </a:ln>
          </a:bottom>
          <a:insideH>
            <a:ln w="12700" cap="flat">
              <a:solidFill>
                <a:srgbClr val="838787"/>
              </a:solidFill>
              <a:prstDash val="solid"/>
              <a:round/>
            </a:ln>
          </a:insideH>
          <a:insideV>
            <a:ln w="12700" cap="flat">
              <a:solidFill>
                <a:srgbClr val="838787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DIN Condensed"/>
          <a:ea typeface="DIN Condensed"/>
          <a:cs typeface="DIN Condensed"/>
        </a:font>
        <a:srgbClr val="838787"/>
      </a:tcTxStyle>
      <a:tcStyle>
        <a:tcBdr>
          <a:left>
            <a:ln w="12700" cap="flat">
              <a:solidFill>
                <a:srgbClr val="838787"/>
              </a:solidFill>
              <a:prstDash val="solid"/>
              <a:round/>
            </a:ln>
          </a:left>
          <a:right>
            <a:ln w="12700" cap="flat">
              <a:solidFill>
                <a:srgbClr val="838787"/>
              </a:solidFill>
              <a:prstDash val="solid"/>
              <a:round/>
            </a:ln>
          </a:right>
          <a:top>
            <a:ln w="38100" cap="flat">
              <a:solidFill>
                <a:srgbClr val="838787"/>
              </a:solidFill>
              <a:prstDash val="solid"/>
              <a:round/>
            </a:ln>
          </a:top>
          <a:bottom>
            <a:ln w="12700" cap="flat">
              <a:solidFill>
                <a:srgbClr val="838787"/>
              </a:solidFill>
              <a:prstDash val="solid"/>
              <a:round/>
            </a:ln>
          </a:bottom>
          <a:insideH>
            <a:ln w="12700" cap="flat">
              <a:solidFill>
                <a:srgbClr val="838787"/>
              </a:solidFill>
              <a:prstDash val="solid"/>
              <a:round/>
            </a:ln>
          </a:insideH>
          <a:insideV>
            <a:ln w="12700" cap="flat">
              <a:solidFill>
                <a:srgbClr val="838787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DIN Condensed"/>
          <a:ea typeface="DIN Condensed"/>
          <a:cs typeface="DIN Condensed"/>
        </a:font>
        <a:srgbClr val="838787"/>
      </a:tcTxStyle>
      <a:tcStyle>
        <a:tcBdr>
          <a:left>
            <a:ln w="12700" cap="flat">
              <a:solidFill>
                <a:srgbClr val="838787"/>
              </a:solidFill>
              <a:prstDash val="solid"/>
              <a:round/>
            </a:ln>
          </a:left>
          <a:right>
            <a:ln w="12700" cap="flat">
              <a:solidFill>
                <a:srgbClr val="838787"/>
              </a:solidFill>
              <a:prstDash val="solid"/>
              <a:round/>
            </a:ln>
          </a:right>
          <a:top>
            <a:ln w="12700" cap="flat">
              <a:solidFill>
                <a:srgbClr val="838787"/>
              </a:solidFill>
              <a:prstDash val="solid"/>
              <a:round/>
            </a:ln>
          </a:top>
          <a:bottom>
            <a:ln w="38100" cap="flat">
              <a:solidFill>
                <a:srgbClr val="838787"/>
              </a:solidFill>
              <a:prstDash val="solid"/>
              <a:round/>
            </a:ln>
          </a:bottom>
          <a:insideH>
            <a:ln w="12700" cap="flat">
              <a:solidFill>
                <a:srgbClr val="838787"/>
              </a:solidFill>
              <a:prstDash val="solid"/>
              <a:round/>
            </a:ln>
          </a:insideH>
          <a:insideV>
            <a:ln w="12700" cap="flat">
              <a:solidFill>
                <a:srgbClr val="838787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DIN Condensed"/>
          <a:ea typeface="DIN Condensed"/>
          <a:cs typeface="DIN Condensed"/>
        </a:font>
        <a:srgbClr val="222222"/>
      </a:tcTxStyle>
      <a:tcStyle>
        <a:tcBdr>
          <a:left>
            <a:ln w="12700" cap="flat">
              <a:solidFill>
                <a:srgbClr val="838787"/>
              </a:solidFill>
              <a:prstDash val="solid"/>
              <a:round/>
            </a:ln>
          </a:left>
          <a:right>
            <a:ln w="12700" cap="flat">
              <a:solidFill>
                <a:srgbClr val="838787"/>
              </a:solidFill>
              <a:prstDash val="solid"/>
              <a:round/>
            </a:ln>
          </a:right>
          <a:top>
            <a:ln w="12700" cap="flat">
              <a:solidFill>
                <a:srgbClr val="838787"/>
              </a:solidFill>
              <a:prstDash val="solid"/>
              <a:round/>
            </a:ln>
          </a:top>
          <a:bottom>
            <a:ln w="12700" cap="flat">
              <a:solidFill>
                <a:srgbClr val="838787"/>
              </a:solidFill>
              <a:prstDash val="solid"/>
              <a:round/>
            </a:ln>
          </a:bottom>
          <a:insideH>
            <a:ln w="12700" cap="flat">
              <a:solidFill>
                <a:srgbClr val="838787"/>
              </a:solidFill>
              <a:prstDash val="solid"/>
              <a:round/>
            </a:ln>
          </a:insideH>
          <a:insideV>
            <a:ln w="12700" cap="flat">
              <a:solidFill>
                <a:srgbClr val="838787"/>
              </a:solidFill>
              <a:prstDash val="solid"/>
              <a:round/>
            </a:ln>
          </a:insideV>
        </a:tcBdr>
        <a:fill>
          <a:solidFill>
            <a:srgbClr val="EACBD1"/>
          </a:solidFill>
        </a:fill>
      </a:tcStyle>
    </a:wholeTbl>
    <a:band2H>
      <a:tcTxStyle b="def" i="def"/>
      <a:tcStyle>
        <a:tcBdr/>
        <a:fill>
          <a:solidFill>
            <a:srgbClr val="F5E7E9"/>
          </a:solidFill>
        </a:fill>
      </a:tcStyle>
    </a:band2H>
    <a:firstCol>
      <a:tcTxStyle b="on" i="off">
        <a:font>
          <a:latin typeface="DIN Condensed"/>
          <a:ea typeface="DIN Condensed"/>
          <a:cs typeface="DIN Condensed"/>
        </a:font>
        <a:srgbClr val="838787"/>
      </a:tcTxStyle>
      <a:tcStyle>
        <a:tcBdr>
          <a:left>
            <a:ln w="12700" cap="flat">
              <a:solidFill>
                <a:srgbClr val="838787"/>
              </a:solidFill>
              <a:prstDash val="solid"/>
              <a:round/>
            </a:ln>
          </a:left>
          <a:right>
            <a:ln w="12700" cap="flat">
              <a:solidFill>
                <a:srgbClr val="838787"/>
              </a:solidFill>
              <a:prstDash val="solid"/>
              <a:round/>
            </a:ln>
          </a:right>
          <a:top>
            <a:ln w="12700" cap="flat">
              <a:solidFill>
                <a:srgbClr val="838787"/>
              </a:solidFill>
              <a:prstDash val="solid"/>
              <a:round/>
            </a:ln>
          </a:top>
          <a:bottom>
            <a:ln w="12700" cap="flat">
              <a:solidFill>
                <a:srgbClr val="838787"/>
              </a:solidFill>
              <a:prstDash val="solid"/>
              <a:round/>
            </a:ln>
          </a:bottom>
          <a:insideH>
            <a:ln w="12700" cap="flat">
              <a:solidFill>
                <a:srgbClr val="838787"/>
              </a:solidFill>
              <a:prstDash val="solid"/>
              <a:round/>
            </a:ln>
          </a:insideH>
          <a:insideV>
            <a:ln w="12700" cap="flat">
              <a:solidFill>
                <a:srgbClr val="838787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DIN Condensed"/>
          <a:ea typeface="DIN Condensed"/>
          <a:cs typeface="DIN Condensed"/>
        </a:font>
        <a:srgbClr val="838787"/>
      </a:tcTxStyle>
      <a:tcStyle>
        <a:tcBdr>
          <a:left>
            <a:ln w="12700" cap="flat">
              <a:solidFill>
                <a:srgbClr val="838787"/>
              </a:solidFill>
              <a:prstDash val="solid"/>
              <a:round/>
            </a:ln>
          </a:left>
          <a:right>
            <a:ln w="12700" cap="flat">
              <a:solidFill>
                <a:srgbClr val="838787"/>
              </a:solidFill>
              <a:prstDash val="solid"/>
              <a:round/>
            </a:ln>
          </a:right>
          <a:top>
            <a:ln w="38100" cap="flat">
              <a:solidFill>
                <a:srgbClr val="838787"/>
              </a:solidFill>
              <a:prstDash val="solid"/>
              <a:round/>
            </a:ln>
          </a:top>
          <a:bottom>
            <a:ln w="12700" cap="flat">
              <a:solidFill>
                <a:srgbClr val="838787"/>
              </a:solidFill>
              <a:prstDash val="solid"/>
              <a:round/>
            </a:ln>
          </a:bottom>
          <a:insideH>
            <a:ln w="12700" cap="flat">
              <a:solidFill>
                <a:srgbClr val="838787"/>
              </a:solidFill>
              <a:prstDash val="solid"/>
              <a:round/>
            </a:ln>
          </a:insideH>
          <a:insideV>
            <a:ln w="12700" cap="flat">
              <a:solidFill>
                <a:srgbClr val="838787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DIN Condensed"/>
          <a:ea typeface="DIN Condensed"/>
          <a:cs typeface="DIN Condensed"/>
        </a:font>
        <a:srgbClr val="838787"/>
      </a:tcTxStyle>
      <a:tcStyle>
        <a:tcBdr>
          <a:left>
            <a:ln w="12700" cap="flat">
              <a:solidFill>
                <a:srgbClr val="838787"/>
              </a:solidFill>
              <a:prstDash val="solid"/>
              <a:round/>
            </a:ln>
          </a:left>
          <a:right>
            <a:ln w="12700" cap="flat">
              <a:solidFill>
                <a:srgbClr val="838787"/>
              </a:solidFill>
              <a:prstDash val="solid"/>
              <a:round/>
            </a:ln>
          </a:right>
          <a:top>
            <a:ln w="12700" cap="flat">
              <a:solidFill>
                <a:srgbClr val="838787"/>
              </a:solidFill>
              <a:prstDash val="solid"/>
              <a:round/>
            </a:ln>
          </a:top>
          <a:bottom>
            <a:ln w="38100" cap="flat">
              <a:solidFill>
                <a:srgbClr val="838787"/>
              </a:solidFill>
              <a:prstDash val="solid"/>
              <a:round/>
            </a:ln>
          </a:bottom>
          <a:insideH>
            <a:ln w="12700" cap="flat">
              <a:solidFill>
                <a:srgbClr val="838787"/>
              </a:solidFill>
              <a:prstDash val="solid"/>
              <a:round/>
            </a:ln>
          </a:insideH>
          <a:insideV>
            <a:ln w="12700" cap="flat">
              <a:solidFill>
                <a:srgbClr val="838787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DIN Condensed"/>
          <a:ea typeface="DIN Condensed"/>
          <a:cs typeface="DIN Condensed"/>
        </a:font>
        <a:srgbClr val="222222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7E7E7"/>
          </a:solidFill>
        </a:fill>
      </a:tcStyle>
    </a:wholeTbl>
    <a:band2H>
      <a:tcTxStyle b="def" i="def"/>
      <a:tcStyle>
        <a:tcBdr/>
        <a:fill>
          <a:solidFill>
            <a:srgbClr val="838787"/>
          </a:solidFill>
        </a:fill>
      </a:tcStyle>
    </a:band2H>
    <a:firstCol>
      <a:tcTxStyle b="on" i="off">
        <a:font>
          <a:latin typeface="DIN Condensed"/>
          <a:ea typeface="DIN Condensed"/>
          <a:cs typeface="DIN Condensed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DIN Condensed"/>
          <a:ea typeface="DIN Condensed"/>
          <a:cs typeface="DIN Condensed"/>
        </a:font>
        <a:srgbClr val="222222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222222"/>
              </a:solidFill>
              <a:prstDash val="solid"/>
              <a:round/>
            </a:ln>
          </a:top>
          <a:bottom>
            <a:ln w="25400" cap="flat">
              <a:solidFill>
                <a:srgbClr val="222222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lastRow>
    <a:firstRow>
      <a:tcTxStyle b="on" i="off">
        <a:font>
          <a:latin typeface="DIN Condensed"/>
          <a:ea typeface="DIN Condensed"/>
          <a:cs typeface="DIN Condensed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222222"/>
              </a:solidFill>
              <a:prstDash val="solid"/>
              <a:round/>
            </a:ln>
          </a:top>
          <a:bottom>
            <a:ln w="25400" cap="flat">
              <a:solidFill>
                <a:srgbClr val="222222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DIN Condensed"/>
          <a:ea typeface="DIN Condensed"/>
          <a:cs typeface="DIN Condensed"/>
        </a:font>
        <a:srgbClr val="222222"/>
      </a:tcTxStyle>
      <a:tcStyle>
        <a:tcBdr>
          <a:left>
            <a:ln w="12700" cap="flat">
              <a:solidFill>
                <a:srgbClr val="838787"/>
              </a:solidFill>
              <a:prstDash val="solid"/>
              <a:round/>
            </a:ln>
          </a:left>
          <a:right>
            <a:ln w="12700" cap="flat">
              <a:solidFill>
                <a:srgbClr val="838787"/>
              </a:solidFill>
              <a:prstDash val="solid"/>
              <a:round/>
            </a:ln>
          </a:right>
          <a:top>
            <a:ln w="12700" cap="flat">
              <a:solidFill>
                <a:srgbClr val="838787"/>
              </a:solidFill>
              <a:prstDash val="solid"/>
              <a:round/>
            </a:ln>
          </a:top>
          <a:bottom>
            <a:ln w="12700" cap="flat">
              <a:solidFill>
                <a:srgbClr val="838787"/>
              </a:solidFill>
              <a:prstDash val="solid"/>
              <a:round/>
            </a:ln>
          </a:bottom>
          <a:insideH>
            <a:ln w="12700" cap="flat">
              <a:solidFill>
                <a:srgbClr val="838787"/>
              </a:solidFill>
              <a:prstDash val="solid"/>
              <a:round/>
            </a:ln>
          </a:insideH>
          <a:insideV>
            <a:ln w="12700" cap="flat">
              <a:solidFill>
                <a:srgbClr val="838787"/>
              </a:solidFill>
              <a:prstDash val="solid"/>
              <a:round/>
            </a:ln>
          </a:insideV>
        </a:tcBdr>
        <a:fill>
          <a:solidFill>
            <a:srgbClr val="CBCBCB"/>
          </a:solidFill>
        </a:fill>
      </a:tcStyle>
    </a:wholeTbl>
    <a:band2H>
      <a:tcTxStyle b="def" i="def"/>
      <a:tcStyle>
        <a:tcBdr/>
        <a:fill>
          <a:solidFill>
            <a:srgbClr val="E7E7E7"/>
          </a:solidFill>
        </a:fill>
      </a:tcStyle>
    </a:band2H>
    <a:firstCol>
      <a:tcTxStyle b="on" i="off">
        <a:font>
          <a:latin typeface="DIN Condensed"/>
          <a:ea typeface="DIN Condensed"/>
          <a:cs typeface="DIN Condensed"/>
        </a:font>
        <a:srgbClr val="838787"/>
      </a:tcTxStyle>
      <a:tcStyle>
        <a:tcBdr>
          <a:left>
            <a:ln w="12700" cap="flat">
              <a:solidFill>
                <a:srgbClr val="838787"/>
              </a:solidFill>
              <a:prstDash val="solid"/>
              <a:round/>
            </a:ln>
          </a:left>
          <a:right>
            <a:ln w="12700" cap="flat">
              <a:solidFill>
                <a:srgbClr val="838787"/>
              </a:solidFill>
              <a:prstDash val="solid"/>
              <a:round/>
            </a:ln>
          </a:right>
          <a:top>
            <a:ln w="12700" cap="flat">
              <a:solidFill>
                <a:srgbClr val="838787"/>
              </a:solidFill>
              <a:prstDash val="solid"/>
              <a:round/>
            </a:ln>
          </a:top>
          <a:bottom>
            <a:ln w="12700" cap="flat">
              <a:solidFill>
                <a:srgbClr val="838787"/>
              </a:solidFill>
              <a:prstDash val="solid"/>
              <a:round/>
            </a:ln>
          </a:bottom>
          <a:insideH>
            <a:ln w="12700" cap="flat">
              <a:solidFill>
                <a:srgbClr val="838787"/>
              </a:solidFill>
              <a:prstDash val="solid"/>
              <a:round/>
            </a:ln>
          </a:insideH>
          <a:insideV>
            <a:ln w="12700" cap="flat">
              <a:solidFill>
                <a:srgbClr val="838787"/>
              </a:solidFill>
              <a:prstDash val="solid"/>
              <a:round/>
            </a:ln>
          </a:insideV>
        </a:tcBdr>
        <a:fill>
          <a:solidFill>
            <a:srgbClr val="222222"/>
          </a:solidFill>
        </a:fill>
      </a:tcStyle>
    </a:firstCol>
    <a:lastRow>
      <a:tcTxStyle b="on" i="off">
        <a:font>
          <a:latin typeface="DIN Condensed"/>
          <a:ea typeface="DIN Condensed"/>
          <a:cs typeface="DIN Condensed"/>
        </a:font>
        <a:srgbClr val="838787"/>
      </a:tcTxStyle>
      <a:tcStyle>
        <a:tcBdr>
          <a:left>
            <a:ln w="12700" cap="flat">
              <a:solidFill>
                <a:srgbClr val="838787"/>
              </a:solidFill>
              <a:prstDash val="solid"/>
              <a:round/>
            </a:ln>
          </a:left>
          <a:right>
            <a:ln w="12700" cap="flat">
              <a:solidFill>
                <a:srgbClr val="838787"/>
              </a:solidFill>
              <a:prstDash val="solid"/>
              <a:round/>
            </a:ln>
          </a:right>
          <a:top>
            <a:ln w="38100" cap="flat">
              <a:solidFill>
                <a:srgbClr val="838787"/>
              </a:solidFill>
              <a:prstDash val="solid"/>
              <a:round/>
            </a:ln>
          </a:top>
          <a:bottom>
            <a:ln w="12700" cap="flat">
              <a:solidFill>
                <a:srgbClr val="838787"/>
              </a:solidFill>
              <a:prstDash val="solid"/>
              <a:round/>
            </a:ln>
          </a:bottom>
          <a:insideH>
            <a:ln w="12700" cap="flat">
              <a:solidFill>
                <a:srgbClr val="838787"/>
              </a:solidFill>
              <a:prstDash val="solid"/>
              <a:round/>
            </a:ln>
          </a:insideH>
          <a:insideV>
            <a:ln w="12700" cap="flat">
              <a:solidFill>
                <a:srgbClr val="838787"/>
              </a:solidFill>
              <a:prstDash val="solid"/>
              <a:round/>
            </a:ln>
          </a:insideV>
        </a:tcBdr>
        <a:fill>
          <a:solidFill>
            <a:srgbClr val="222222"/>
          </a:solidFill>
        </a:fill>
      </a:tcStyle>
    </a:lastRow>
    <a:firstRow>
      <a:tcTxStyle b="on" i="off">
        <a:font>
          <a:latin typeface="DIN Condensed"/>
          <a:ea typeface="DIN Condensed"/>
          <a:cs typeface="DIN Condensed"/>
        </a:font>
        <a:srgbClr val="838787"/>
      </a:tcTxStyle>
      <a:tcStyle>
        <a:tcBdr>
          <a:left>
            <a:ln w="12700" cap="flat">
              <a:solidFill>
                <a:srgbClr val="838787"/>
              </a:solidFill>
              <a:prstDash val="solid"/>
              <a:round/>
            </a:ln>
          </a:left>
          <a:right>
            <a:ln w="12700" cap="flat">
              <a:solidFill>
                <a:srgbClr val="838787"/>
              </a:solidFill>
              <a:prstDash val="solid"/>
              <a:round/>
            </a:ln>
          </a:right>
          <a:top>
            <a:ln w="12700" cap="flat">
              <a:solidFill>
                <a:srgbClr val="838787"/>
              </a:solidFill>
              <a:prstDash val="solid"/>
              <a:round/>
            </a:ln>
          </a:top>
          <a:bottom>
            <a:ln w="38100" cap="flat">
              <a:solidFill>
                <a:srgbClr val="838787"/>
              </a:solidFill>
              <a:prstDash val="solid"/>
              <a:round/>
            </a:ln>
          </a:bottom>
          <a:insideH>
            <a:ln w="12700" cap="flat">
              <a:solidFill>
                <a:srgbClr val="838787"/>
              </a:solidFill>
              <a:prstDash val="solid"/>
              <a:round/>
            </a:ln>
          </a:insideH>
          <a:insideV>
            <a:ln w="12700" cap="flat">
              <a:solidFill>
                <a:srgbClr val="838787"/>
              </a:solidFill>
              <a:prstDash val="solid"/>
              <a:round/>
            </a:ln>
          </a:insideV>
        </a:tcBdr>
        <a:fill>
          <a:solidFill>
            <a:srgbClr val="222222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DIN Condensed"/>
          <a:ea typeface="DIN Condensed"/>
          <a:cs typeface="DIN Condensed"/>
        </a:font>
        <a:srgbClr val="838787"/>
      </a:tcTxStyle>
      <a:tcStyle>
        <a:tcBdr>
          <a:left>
            <a:ln w="12700" cap="flat">
              <a:solidFill>
                <a:srgbClr val="838787"/>
              </a:solidFill>
              <a:prstDash val="solid"/>
              <a:round/>
            </a:ln>
          </a:left>
          <a:right>
            <a:ln w="12700" cap="flat">
              <a:solidFill>
                <a:srgbClr val="838787"/>
              </a:solidFill>
              <a:prstDash val="solid"/>
              <a:round/>
            </a:ln>
          </a:right>
          <a:top>
            <a:ln w="12700" cap="flat">
              <a:solidFill>
                <a:srgbClr val="838787"/>
              </a:solidFill>
              <a:prstDash val="solid"/>
              <a:round/>
            </a:ln>
          </a:top>
          <a:bottom>
            <a:ln w="12700" cap="flat">
              <a:solidFill>
                <a:srgbClr val="838787"/>
              </a:solidFill>
              <a:prstDash val="solid"/>
              <a:round/>
            </a:ln>
          </a:bottom>
          <a:insideH>
            <a:ln w="12700" cap="flat">
              <a:solidFill>
                <a:srgbClr val="838787"/>
              </a:solidFill>
              <a:prstDash val="solid"/>
              <a:round/>
            </a:ln>
          </a:insideH>
          <a:insideV>
            <a:ln w="12700" cap="flat">
              <a:solidFill>
                <a:srgbClr val="838787"/>
              </a:solidFill>
              <a:prstDash val="solid"/>
              <a:round/>
            </a:ln>
          </a:insideV>
        </a:tcBdr>
        <a:fill>
          <a:solidFill>
            <a:srgbClr val="838787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DIN Condensed"/>
          <a:ea typeface="DIN Condensed"/>
          <a:cs typeface="DIN Condensed"/>
        </a:font>
        <a:srgbClr val="838787"/>
      </a:tcTxStyle>
      <a:tcStyle>
        <a:tcBdr>
          <a:left>
            <a:ln w="12700" cap="flat">
              <a:solidFill>
                <a:srgbClr val="838787"/>
              </a:solidFill>
              <a:prstDash val="solid"/>
              <a:round/>
            </a:ln>
          </a:left>
          <a:right>
            <a:ln w="12700" cap="flat">
              <a:solidFill>
                <a:srgbClr val="838787"/>
              </a:solidFill>
              <a:prstDash val="solid"/>
              <a:round/>
            </a:ln>
          </a:right>
          <a:top>
            <a:ln w="12700" cap="flat">
              <a:solidFill>
                <a:srgbClr val="838787"/>
              </a:solidFill>
              <a:prstDash val="solid"/>
              <a:round/>
            </a:ln>
          </a:top>
          <a:bottom>
            <a:ln w="12700" cap="flat">
              <a:solidFill>
                <a:srgbClr val="838787"/>
              </a:solidFill>
              <a:prstDash val="solid"/>
              <a:round/>
            </a:ln>
          </a:bottom>
          <a:insideH>
            <a:ln w="12700" cap="flat">
              <a:solidFill>
                <a:srgbClr val="838787"/>
              </a:solidFill>
              <a:prstDash val="solid"/>
              <a:round/>
            </a:ln>
          </a:insideH>
          <a:insideV>
            <a:ln w="12700" cap="flat">
              <a:solidFill>
                <a:srgbClr val="838787"/>
              </a:solidFill>
              <a:prstDash val="solid"/>
              <a:round/>
            </a:ln>
          </a:insideV>
        </a:tcBdr>
        <a:fill>
          <a:solidFill>
            <a:srgbClr val="838787">
              <a:alpha val="20000"/>
            </a:srgbClr>
          </a:solidFill>
        </a:fill>
      </a:tcStyle>
    </a:firstCol>
    <a:lastRow>
      <a:tcTxStyle b="on" i="off">
        <a:font>
          <a:latin typeface="DIN Condensed"/>
          <a:ea typeface="DIN Condensed"/>
          <a:cs typeface="DIN Condensed"/>
        </a:font>
        <a:srgbClr val="838787"/>
      </a:tcTxStyle>
      <a:tcStyle>
        <a:tcBdr>
          <a:left>
            <a:ln w="12700" cap="flat">
              <a:solidFill>
                <a:srgbClr val="838787"/>
              </a:solidFill>
              <a:prstDash val="solid"/>
              <a:round/>
            </a:ln>
          </a:left>
          <a:right>
            <a:ln w="12700" cap="flat">
              <a:solidFill>
                <a:srgbClr val="838787"/>
              </a:solidFill>
              <a:prstDash val="solid"/>
              <a:round/>
            </a:ln>
          </a:right>
          <a:top>
            <a:ln w="50800" cap="flat">
              <a:solidFill>
                <a:srgbClr val="838787"/>
              </a:solidFill>
              <a:prstDash val="solid"/>
              <a:round/>
            </a:ln>
          </a:top>
          <a:bottom>
            <a:ln w="12700" cap="flat">
              <a:solidFill>
                <a:srgbClr val="838787"/>
              </a:solidFill>
              <a:prstDash val="solid"/>
              <a:round/>
            </a:ln>
          </a:bottom>
          <a:insideH>
            <a:ln w="12700" cap="flat">
              <a:solidFill>
                <a:srgbClr val="838787"/>
              </a:solidFill>
              <a:prstDash val="solid"/>
              <a:round/>
            </a:ln>
          </a:insideH>
          <a:insideV>
            <a:ln w="12700" cap="flat">
              <a:solidFill>
                <a:srgbClr val="838787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DIN Condensed"/>
          <a:ea typeface="DIN Condensed"/>
          <a:cs typeface="DIN Condensed"/>
        </a:font>
        <a:srgbClr val="838787"/>
      </a:tcTxStyle>
      <a:tcStyle>
        <a:tcBdr>
          <a:left>
            <a:ln w="12700" cap="flat">
              <a:solidFill>
                <a:srgbClr val="838787"/>
              </a:solidFill>
              <a:prstDash val="solid"/>
              <a:round/>
            </a:ln>
          </a:left>
          <a:right>
            <a:ln w="12700" cap="flat">
              <a:solidFill>
                <a:srgbClr val="838787"/>
              </a:solidFill>
              <a:prstDash val="solid"/>
              <a:round/>
            </a:ln>
          </a:right>
          <a:top>
            <a:ln w="12700" cap="flat">
              <a:solidFill>
                <a:srgbClr val="838787"/>
              </a:solidFill>
              <a:prstDash val="solid"/>
              <a:round/>
            </a:ln>
          </a:top>
          <a:bottom>
            <a:ln w="25400" cap="flat">
              <a:solidFill>
                <a:srgbClr val="838787"/>
              </a:solidFill>
              <a:prstDash val="solid"/>
              <a:round/>
            </a:ln>
          </a:bottom>
          <a:insideH>
            <a:ln w="12700" cap="flat">
              <a:solidFill>
                <a:srgbClr val="838787"/>
              </a:solidFill>
              <a:prstDash val="solid"/>
              <a:round/>
            </a:ln>
          </a:insideH>
          <a:insideV>
            <a:ln w="12700" cap="flat">
              <a:solidFill>
                <a:srgbClr val="838787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6" name="Shape 166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1pPr>
    <a:lvl2pPr indent="228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2pPr>
    <a:lvl3pPr indent="457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3pPr>
    <a:lvl4pPr indent="685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4pPr>
    <a:lvl5pPr indent="9144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5pPr>
    <a:lvl6pPr indent="11430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6pPr>
    <a:lvl7pPr indent="1371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7pPr>
    <a:lvl8pPr indent="1600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8pPr>
    <a:lvl9pPr indent="1828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Título y sub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Texto del título</a:t>
            </a:r>
          </a:p>
        </p:txBody>
      </p:sp>
      <p:sp>
        <p:nvSpPr>
          <p:cNvPr id="12" name="Shape 1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13" name="Shape 1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Viñet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/>
        </p:nvSpPr>
        <p:spPr>
          <a:xfrm flipV="1">
            <a:off x="406400" y="993160"/>
            <a:ext cx="12192001" cy="264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838787"/>
                </a:solidFill>
              </a:defRPr>
            </a:pPr>
          </a:p>
        </p:txBody>
      </p:sp>
      <p:sp>
        <p:nvSpPr>
          <p:cNvPr id="103" name="Shape 103"/>
          <p:cNvSpPr/>
          <p:nvPr>
            <p:ph type="body" sz="quarter" idx="1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/>
          <a:lstStyle>
            <a:lvl1pPr defTabSz="457200">
              <a:spcBef>
                <a:spcPts val="0"/>
              </a:spcBef>
              <a:defRPr spc="120" sz="2400">
                <a:solidFill>
                  <a:srgbClr val="838787"/>
                </a:solidFill>
              </a:defRPr>
            </a:lvl1pPr>
          </a:lstStyle>
          <a:p>
            <a:pPr/>
            <a:r>
              <a:t>Texto</a:t>
            </a:r>
          </a:p>
        </p:txBody>
      </p:sp>
      <p:sp>
        <p:nvSpPr>
          <p:cNvPr id="104" name="Shape 104"/>
          <p:cNvSpPr/>
          <p:nvPr>
            <p:ph type="body" idx="13"/>
          </p:nvPr>
        </p:nvSpPr>
        <p:spPr>
          <a:xfrm>
            <a:off x="406400" y="2743200"/>
            <a:ext cx="12192000" cy="6108700"/>
          </a:xfrm>
          <a:prstGeom prst="rect">
            <a:avLst/>
          </a:prstGeom>
        </p:spPr>
        <p:txBody>
          <a:bodyPr anchor="t"/>
          <a:lstStyle/>
          <a:p>
            <a:pPr marL="444500" indent="-444500">
              <a:lnSpc>
                <a:spcPct val="100000"/>
              </a:lnSpc>
              <a:spcBef>
                <a:spcPts val="2800"/>
              </a:spcBef>
              <a:buClr>
                <a:schemeClr val="accent1"/>
              </a:buClr>
              <a:buSzPct val="104999"/>
              <a:buFont typeface="Avenir Next"/>
              <a:buChar char="▸"/>
              <a:defRPr cap="none" sz="3400">
                <a:solidFill>
                  <a:srgbClr val="838787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105" name="Shape 105"/>
          <p:cNvSpPr/>
          <p:nvPr>
            <p:ph type="sldNum" sz="quarter" idx="2"/>
          </p:nvPr>
        </p:nvSpPr>
        <p:spPr>
          <a:xfrm>
            <a:off x="12186622" y="431800"/>
            <a:ext cx="406898" cy="457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3 f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/>
          <p:nvPr>
            <p:ph type="pic" sz="half" idx="13"/>
          </p:nvPr>
        </p:nvSpPr>
        <p:spPr>
          <a:xfrm>
            <a:off x="6503154" y="0"/>
            <a:ext cx="6502401" cy="4864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13" name="Shape 113"/>
          <p:cNvSpPr/>
          <p:nvPr>
            <p:ph type="pic" sz="half" idx="14"/>
          </p:nvPr>
        </p:nvSpPr>
        <p:spPr>
          <a:xfrm>
            <a:off x="6502400" y="4902200"/>
            <a:ext cx="6502400" cy="4864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14" name="Shape 114"/>
          <p:cNvSpPr/>
          <p:nvPr>
            <p:ph type="pic" idx="15"/>
          </p:nvPr>
        </p:nvSpPr>
        <p:spPr>
          <a:xfrm>
            <a:off x="0" y="0"/>
            <a:ext cx="6468534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15" name="Shape 115"/>
          <p:cNvSpPr/>
          <p:nvPr>
            <p:ph type="sldNum" sz="quarter" idx="2"/>
          </p:nvPr>
        </p:nvSpPr>
        <p:spPr>
          <a:xfrm>
            <a:off x="12186622" y="431800"/>
            <a:ext cx="406898" cy="457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Ci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/>
          <p:nvPr/>
        </p:nvSpPr>
        <p:spPr>
          <a:xfrm flipV="1">
            <a:off x="406400" y="993160"/>
            <a:ext cx="12192001" cy="264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838787"/>
                </a:solidFill>
              </a:defRPr>
            </a:pPr>
          </a:p>
        </p:txBody>
      </p:sp>
      <p:sp>
        <p:nvSpPr>
          <p:cNvPr id="123" name="Shape 123"/>
          <p:cNvSpPr/>
          <p:nvPr/>
        </p:nvSpPr>
        <p:spPr>
          <a:xfrm>
            <a:off x="469900" y="2362200"/>
            <a:ext cx="12065001" cy="52292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24" y="0"/>
                </a:moveTo>
                <a:cubicBezTo>
                  <a:pt x="100" y="0"/>
                  <a:pt x="0" y="232"/>
                  <a:pt x="0" y="516"/>
                </a:cubicBezTo>
                <a:lnTo>
                  <a:pt x="0" y="18789"/>
                </a:lnTo>
                <a:cubicBezTo>
                  <a:pt x="0" y="19073"/>
                  <a:pt x="100" y="19305"/>
                  <a:pt x="224" y="19305"/>
                </a:cubicBezTo>
                <a:lnTo>
                  <a:pt x="17228" y="19305"/>
                </a:lnTo>
                <a:lnTo>
                  <a:pt x="17850" y="21600"/>
                </a:lnTo>
                <a:lnTo>
                  <a:pt x="18471" y="19305"/>
                </a:lnTo>
                <a:lnTo>
                  <a:pt x="21376" y="19305"/>
                </a:lnTo>
                <a:cubicBezTo>
                  <a:pt x="21500" y="19305"/>
                  <a:pt x="21600" y="19073"/>
                  <a:pt x="21600" y="18789"/>
                </a:cubicBezTo>
                <a:lnTo>
                  <a:pt x="21600" y="516"/>
                </a:lnTo>
                <a:cubicBezTo>
                  <a:pt x="21600" y="232"/>
                  <a:pt x="21500" y="0"/>
                  <a:pt x="21376" y="0"/>
                </a:cubicBezTo>
                <a:lnTo>
                  <a:pt x="224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</a:defRPr>
            </a:pPr>
          </a:p>
        </p:txBody>
      </p:sp>
      <p:sp>
        <p:nvSpPr>
          <p:cNvPr id="124" name="Shape 124"/>
          <p:cNvSpPr/>
          <p:nvPr>
            <p:ph type="body" sz="quarter" idx="1"/>
          </p:nvPr>
        </p:nvSpPr>
        <p:spPr>
          <a:xfrm>
            <a:off x="889000" y="2908300"/>
            <a:ext cx="11226800" cy="1297945"/>
          </a:xfrm>
          <a:prstGeom prst="rect">
            <a:avLst/>
          </a:prstGeom>
        </p:spPr>
        <p:txBody>
          <a:bodyPr anchor="t"/>
          <a:lstStyle>
            <a:lvl1pPr>
              <a:spcBef>
                <a:spcPts val="0"/>
              </a:spcBef>
              <a:defRPr sz="9400">
                <a:solidFill>
                  <a:srgbClr val="FFFFFF"/>
                </a:solidFill>
                <a:latin typeface="DIN Condensed"/>
                <a:ea typeface="DIN Condensed"/>
                <a:cs typeface="DIN Condensed"/>
                <a:sym typeface="DIN Condensed"/>
              </a:defRPr>
            </a:lvl1pPr>
          </a:lstStyle>
          <a:p>
            <a:pPr/>
            <a:r>
              <a:t>Escribir una cita aquí</a:t>
            </a:r>
          </a:p>
        </p:txBody>
      </p:sp>
      <p:sp>
        <p:nvSpPr>
          <p:cNvPr id="125" name="Shape 125"/>
          <p:cNvSpPr/>
          <p:nvPr>
            <p:ph type="body" sz="quarter" idx="13"/>
          </p:nvPr>
        </p:nvSpPr>
        <p:spPr>
          <a:xfrm>
            <a:off x="406400" y="7789333"/>
            <a:ext cx="12192000" cy="863605"/>
          </a:xfrm>
          <a:prstGeom prst="rect">
            <a:avLst/>
          </a:prstGeom>
        </p:spPr>
        <p:txBody>
          <a:bodyPr anchor="t"/>
          <a:lstStyle/>
          <a:p>
            <a:pPr algn="r" defTabSz="578358">
              <a:spcBef>
                <a:spcPts val="0"/>
              </a:spcBef>
              <a:defRPr cap="none" sz="5940">
                <a:solidFill>
                  <a:srgbClr val="838787"/>
                </a:solidFill>
                <a:latin typeface="DIN Condensed"/>
                <a:ea typeface="DIN Condensed"/>
                <a:cs typeface="DIN Condensed"/>
                <a:sym typeface="DIN Condensed"/>
              </a:defRPr>
            </a:pPr>
          </a:p>
        </p:txBody>
      </p:sp>
      <p:sp>
        <p:nvSpPr>
          <p:cNvPr id="126" name="Shape 126"/>
          <p:cNvSpPr/>
          <p:nvPr>
            <p:ph type="body" sz="quarter" idx="14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/>
          <a:lstStyle/>
          <a:p>
            <a:pPr defTabSz="457200">
              <a:spcBef>
                <a:spcPts val="0"/>
              </a:spcBef>
              <a:defRPr spc="100" sz="2400">
                <a:solidFill>
                  <a:srgbClr val="838787"/>
                </a:solidFill>
              </a:defRPr>
            </a:pPr>
          </a:p>
        </p:txBody>
      </p:sp>
      <p:sp>
        <p:nvSpPr>
          <p:cNvPr id="127" name="Shape 127"/>
          <p:cNvSpPr/>
          <p:nvPr>
            <p:ph type="sldNum" sz="quarter" idx="2"/>
          </p:nvPr>
        </p:nvSpPr>
        <p:spPr>
          <a:xfrm>
            <a:off x="12186622" y="431800"/>
            <a:ext cx="406898" cy="457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Cita alt."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/>
          <p:nvPr>
            <p:ph type="body" sz="quarter" idx="1"/>
          </p:nvPr>
        </p:nvSpPr>
        <p:spPr>
          <a:xfrm>
            <a:off x="5892800" y="2641600"/>
            <a:ext cx="6705600" cy="2501900"/>
          </a:xfrm>
          <a:prstGeom prst="rect">
            <a:avLst/>
          </a:prstGeom>
        </p:spPr>
        <p:txBody>
          <a:bodyPr anchor="t"/>
          <a:lstStyle>
            <a:lvl1pPr>
              <a:spcBef>
                <a:spcPts val="0"/>
              </a:spcBef>
              <a:defRPr sz="9400">
                <a:solidFill>
                  <a:srgbClr val="FFFFFF"/>
                </a:solidFill>
                <a:latin typeface="DIN Condensed"/>
                <a:ea typeface="DIN Condensed"/>
                <a:cs typeface="DIN Condensed"/>
                <a:sym typeface="DIN Condensed"/>
              </a:defRPr>
            </a:lvl1pPr>
          </a:lstStyle>
          <a:p>
            <a:pPr/>
            <a:r>
              <a:t>Escribir una cita aquí</a:t>
            </a:r>
          </a:p>
        </p:txBody>
      </p:sp>
      <p:sp>
        <p:nvSpPr>
          <p:cNvPr id="135" name="Shape 135"/>
          <p:cNvSpPr/>
          <p:nvPr>
            <p:ph type="pic" idx="13"/>
          </p:nvPr>
        </p:nvSpPr>
        <p:spPr>
          <a:xfrm>
            <a:off x="0" y="0"/>
            <a:ext cx="54864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36" name="Shape 136"/>
          <p:cNvSpPr/>
          <p:nvPr>
            <p:ph type="body" sz="quarter" idx="14"/>
          </p:nvPr>
        </p:nvSpPr>
        <p:spPr>
          <a:xfrm>
            <a:off x="5892800" y="7789333"/>
            <a:ext cx="6705600" cy="863605"/>
          </a:xfrm>
          <a:prstGeom prst="rect">
            <a:avLst/>
          </a:prstGeom>
        </p:spPr>
        <p:txBody>
          <a:bodyPr anchor="ctr"/>
          <a:lstStyle/>
          <a:p>
            <a:pPr defTabSz="452627">
              <a:lnSpc>
                <a:spcPct val="100000"/>
              </a:lnSpc>
              <a:spcBef>
                <a:spcPts val="0"/>
              </a:spcBef>
              <a:defRPr cap="none" sz="5940">
                <a:solidFill>
                  <a:srgbClr val="232323"/>
                </a:solidFill>
                <a:latin typeface="DIN Condensed"/>
                <a:ea typeface="DIN Condensed"/>
                <a:cs typeface="DIN Condensed"/>
                <a:sym typeface="DIN Condensed"/>
              </a:defRPr>
            </a:pPr>
          </a:p>
        </p:txBody>
      </p:sp>
      <p:sp>
        <p:nvSpPr>
          <p:cNvPr id="137" name="Shape 137"/>
          <p:cNvSpPr/>
          <p:nvPr>
            <p:ph type="sldNum" sz="quarter" idx="2"/>
          </p:nvPr>
        </p:nvSpPr>
        <p:spPr>
          <a:xfrm>
            <a:off x="12186622" y="431800"/>
            <a:ext cx="406898" cy="457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45" name="Shape 145"/>
          <p:cNvSpPr/>
          <p:nvPr>
            <p:ph type="sldNum" sz="quarter" idx="2"/>
          </p:nvPr>
        </p:nvSpPr>
        <p:spPr>
          <a:xfrm>
            <a:off x="12186622" y="431800"/>
            <a:ext cx="406898" cy="457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/>
          <p:nvPr>
            <p:ph type="sldNum" sz="quarter" idx="2"/>
          </p:nvPr>
        </p:nvSpPr>
        <p:spPr>
          <a:xfrm>
            <a:off x="12186622" y="431800"/>
            <a:ext cx="406898" cy="457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En blanco alt.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/>
          <p:nvPr>
            <p:ph type="sldNum" sz="quarter" idx="2"/>
          </p:nvPr>
        </p:nvSpPr>
        <p:spPr>
          <a:xfrm>
            <a:off x="12186622" y="431800"/>
            <a:ext cx="406898" cy="457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Foto (horizonta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Shape 21"/>
          <p:cNvSpPr/>
          <p:nvPr>
            <p:ph type="body" sz="quarter" idx="1"/>
          </p:nvPr>
        </p:nvSpPr>
        <p:spPr>
          <a:xfrm>
            <a:off x="406400" y="6140894"/>
            <a:ext cx="12192000" cy="264"/>
          </a:xfrm>
          <a:prstGeom prst="rect">
            <a:avLst/>
          </a:prstGeom>
          <a:ln w="38100">
            <a:solidFill>
              <a:srgbClr val="A6AAA9"/>
            </a:solidFill>
          </a:ln>
        </p:spPr>
        <p:txBody>
          <a:bodyPr anchor="ctr"/>
          <a:lstStyle>
            <a:lvl1pPr marL="444500" indent="-444500">
              <a:lnSpc>
                <a:spcPct val="100000"/>
              </a:lnSpc>
              <a:spcBef>
                <a:spcPts val="2800"/>
              </a:spcBef>
              <a:buClr>
                <a:srgbClr val="39A3D5"/>
              </a:buClr>
              <a:buSzPct val="104999"/>
              <a:buFont typeface="Avenir Next"/>
              <a:buChar char="‣"/>
              <a:defRPr cap="none" sz="3400">
                <a:solidFill>
                  <a:srgbClr val="838787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Click to add text</a:t>
            </a:r>
          </a:p>
        </p:txBody>
      </p:sp>
      <p:sp>
        <p:nvSpPr>
          <p:cNvPr id="22" name="Shape 2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Texto del título</a:t>
            </a:r>
          </a:p>
        </p:txBody>
      </p:sp>
      <p:sp>
        <p:nvSpPr>
          <p:cNvPr id="23" name="Shape 23"/>
          <p:cNvSpPr/>
          <p:nvPr>
            <p:ph type="body" sz="quarter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4" name="Shape 2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ítulo y subtítulo alt.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/>
          <p:nvPr/>
        </p:nvSpPr>
        <p:spPr>
          <a:xfrm flipV="1">
            <a:off x="406400" y="6140894"/>
            <a:ext cx="12192001" cy="264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838787"/>
                </a:solidFill>
              </a:defRPr>
            </a:pPr>
          </a:p>
        </p:txBody>
      </p:sp>
      <p:sp>
        <p:nvSpPr>
          <p:cNvPr id="32" name="Shape 3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Texto del título</a:t>
            </a:r>
          </a:p>
        </p:txBody>
      </p:sp>
      <p:sp>
        <p:nvSpPr>
          <p:cNvPr id="33" name="Shape 3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34" name="Shape 34"/>
          <p:cNvSpPr/>
          <p:nvPr>
            <p:ph type="sldNum" sz="quarter" idx="2"/>
          </p:nvPr>
        </p:nvSpPr>
        <p:spPr>
          <a:xfrm>
            <a:off x="12161861" y="419100"/>
            <a:ext cx="406897" cy="457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ítulo (centro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/>
          <p:nvPr>
            <p:ph type="title"/>
          </p:nvPr>
        </p:nvSpPr>
        <p:spPr>
          <a:xfrm>
            <a:off x="406400" y="4038600"/>
            <a:ext cx="12192000" cy="4521200"/>
          </a:xfrm>
          <a:prstGeom prst="rect">
            <a:avLst/>
          </a:prstGeom>
        </p:spPr>
        <p:txBody>
          <a:bodyPr/>
          <a:lstStyle/>
          <a:p>
            <a:pPr/>
            <a:r>
              <a:t>Texto del título</a:t>
            </a:r>
          </a:p>
        </p:txBody>
      </p:sp>
      <p:sp>
        <p:nvSpPr>
          <p:cNvPr id="42" name="Shape 42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Foto (vertica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/>
          <p:nvPr/>
        </p:nvSpPr>
        <p:spPr>
          <a:xfrm flipV="1">
            <a:off x="5892800" y="6141011"/>
            <a:ext cx="6705601" cy="146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838787"/>
                </a:solidFill>
              </a:defRPr>
            </a:pPr>
          </a:p>
        </p:txBody>
      </p:sp>
      <p:sp>
        <p:nvSpPr>
          <p:cNvPr id="50" name="Shape 50"/>
          <p:cNvSpPr/>
          <p:nvPr>
            <p:ph type="pic" idx="13"/>
          </p:nvPr>
        </p:nvSpPr>
        <p:spPr>
          <a:xfrm>
            <a:off x="0" y="0"/>
            <a:ext cx="54864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51" name="Shape 51"/>
          <p:cNvSpPr/>
          <p:nvPr>
            <p:ph type="title"/>
          </p:nvPr>
        </p:nvSpPr>
        <p:spPr>
          <a:xfrm>
            <a:off x="5892800" y="6426200"/>
            <a:ext cx="6705600" cy="2705100"/>
          </a:xfrm>
          <a:prstGeom prst="rect">
            <a:avLst/>
          </a:prstGeom>
        </p:spPr>
        <p:txBody>
          <a:bodyPr/>
          <a:lstStyle/>
          <a:p>
            <a:pPr/>
            <a:r>
              <a:t>Texto del título</a:t>
            </a:r>
          </a:p>
        </p:txBody>
      </p:sp>
      <p:sp>
        <p:nvSpPr>
          <p:cNvPr id="52" name="Shape 52"/>
          <p:cNvSpPr/>
          <p:nvPr>
            <p:ph type="body" sz="quarter" idx="1"/>
          </p:nvPr>
        </p:nvSpPr>
        <p:spPr>
          <a:xfrm>
            <a:off x="5892800" y="4267200"/>
            <a:ext cx="6705600" cy="1803400"/>
          </a:xfrm>
          <a:prstGeom prst="rect">
            <a:avLst/>
          </a:prstGeom>
        </p:spPr>
        <p:txBody>
          <a:bodyPr/>
          <a:lstStyle/>
          <a:p>
            <a:pPr/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53" name="Shape 5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ítulo (arriba)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/>
          <p:nvPr/>
        </p:nvSpPr>
        <p:spPr>
          <a:xfrm flipV="1">
            <a:off x="406400" y="993160"/>
            <a:ext cx="12192001" cy="264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838787"/>
                </a:solidFill>
              </a:defRPr>
            </a:pPr>
          </a:p>
        </p:txBody>
      </p:sp>
      <p:sp>
        <p:nvSpPr>
          <p:cNvPr id="61" name="Shape 61"/>
          <p:cNvSpPr/>
          <p:nvPr>
            <p:ph type="body" sz="quarter" idx="1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/>
          <a:lstStyle>
            <a:lvl1pPr defTabSz="457200">
              <a:spcBef>
                <a:spcPts val="0"/>
              </a:spcBef>
              <a:defRPr spc="120" sz="2400">
                <a:solidFill>
                  <a:srgbClr val="838787"/>
                </a:solidFill>
              </a:defRPr>
            </a:lvl1pPr>
          </a:lstStyle>
          <a:p>
            <a:pPr/>
            <a:r>
              <a:t>Texto</a:t>
            </a:r>
          </a:p>
        </p:txBody>
      </p:sp>
      <p:sp>
        <p:nvSpPr>
          <p:cNvPr id="62" name="Shape 62"/>
          <p:cNvSpPr/>
          <p:nvPr>
            <p:ph type="title"/>
          </p:nvPr>
        </p:nvSpPr>
        <p:spPr>
          <a:xfrm>
            <a:off x="406400" y="1536700"/>
            <a:ext cx="12192000" cy="723900"/>
          </a:xfrm>
          <a:prstGeom prst="rect">
            <a:avLst/>
          </a:prstGeom>
        </p:spPr>
        <p:txBody>
          <a:bodyPr/>
          <a:lstStyle>
            <a:lvl1pPr>
              <a:spcBef>
                <a:spcPts val="2800"/>
              </a:spcBef>
              <a:defRPr sz="6000"/>
            </a:lvl1pPr>
          </a:lstStyle>
          <a:p>
            <a:pPr/>
            <a:r>
              <a:t>Texto del título</a:t>
            </a:r>
          </a:p>
        </p:txBody>
      </p:sp>
      <p:sp>
        <p:nvSpPr>
          <p:cNvPr id="63" name="Shape 63"/>
          <p:cNvSpPr/>
          <p:nvPr>
            <p:ph type="sldNum" sz="quarter" idx="2"/>
          </p:nvPr>
        </p:nvSpPr>
        <p:spPr>
          <a:xfrm>
            <a:off x="12186622" y="431800"/>
            <a:ext cx="406898" cy="457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ítulo y viñet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/>
          <p:nvPr>
            <p:ph type="body" sz="quarter" idx="1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/>
          <a:lstStyle>
            <a:lvl1pPr defTabSz="457200">
              <a:spcBef>
                <a:spcPts val="0"/>
              </a:spcBef>
              <a:defRPr spc="120" sz="2400">
                <a:solidFill>
                  <a:srgbClr val="838787"/>
                </a:solidFill>
              </a:defRPr>
            </a:lvl1pPr>
          </a:lstStyle>
          <a:p>
            <a:pPr/>
            <a:r>
              <a:t>Texto</a:t>
            </a:r>
          </a:p>
        </p:txBody>
      </p:sp>
      <p:sp>
        <p:nvSpPr>
          <p:cNvPr id="71" name="Shape 71"/>
          <p:cNvSpPr/>
          <p:nvPr>
            <p:ph type="title"/>
          </p:nvPr>
        </p:nvSpPr>
        <p:spPr>
          <a:xfrm>
            <a:off x="406400" y="1536700"/>
            <a:ext cx="12192000" cy="723900"/>
          </a:xfrm>
          <a:prstGeom prst="rect">
            <a:avLst/>
          </a:prstGeom>
        </p:spPr>
        <p:txBody>
          <a:bodyPr/>
          <a:lstStyle>
            <a:lvl1pPr>
              <a:spcBef>
                <a:spcPts val="2800"/>
              </a:spcBef>
              <a:defRPr sz="6000"/>
            </a:lvl1pPr>
          </a:lstStyle>
          <a:p>
            <a:pPr/>
            <a:r>
              <a:t>Texto del título</a:t>
            </a:r>
          </a:p>
        </p:txBody>
      </p:sp>
      <p:sp>
        <p:nvSpPr>
          <p:cNvPr id="72" name="Shape 72"/>
          <p:cNvSpPr/>
          <p:nvPr>
            <p:ph type="body" idx="13"/>
          </p:nvPr>
        </p:nvSpPr>
        <p:spPr>
          <a:xfrm>
            <a:off x="406400" y="2743200"/>
            <a:ext cx="12192000" cy="6108700"/>
          </a:xfrm>
          <a:prstGeom prst="rect">
            <a:avLst/>
          </a:prstGeom>
        </p:spPr>
        <p:txBody>
          <a:bodyPr anchor="t"/>
          <a:lstStyle/>
          <a:p>
            <a:pPr marL="444500" indent="-444500">
              <a:lnSpc>
                <a:spcPct val="100000"/>
              </a:lnSpc>
              <a:spcBef>
                <a:spcPts val="2800"/>
              </a:spcBef>
              <a:buClr>
                <a:schemeClr val="accent1"/>
              </a:buClr>
              <a:buSzPct val="104999"/>
              <a:buFont typeface="Avenir Next"/>
              <a:buChar char="▸"/>
              <a:defRPr cap="none" sz="3400">
                <a:solidFill>
                  <a:srgbClr val="838787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73" name="Shape 73"/>
          <p:cNvSpPr/>
          <p:nvPr>
            <p:ph type="sldNum" sz="quarter" idx="2"/>
          </p:nvPr>
        </p:nvSpPr>
        <p:spPr>
          <a:xfrm>
            <a:off x="12186622" y="431800"/>
            <a:ext cx="406898" cy="457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ítulo y viñetas alt.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/>
          <p:nvPr/>
        </p:nvSpPr>
        <p:spPr>
          <a:xfrm flipV="1">
            <a:off x="406400" y="993160"/>
            <a:ext cx="12192001" cy="264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838787"/>
                </a:solidFill>
              </a:defRPr>
            </a:pPr>
          </a:p>
        </p:txBody>
      </p:sp>
      <p:sp>
        <p:nvSpPr>
          <p:cNvPr id="81" name="Shape 81"/>
          <p:cNvSpPr/>
          <p:nvPr>
            <p:ph type="body" sz="quarter" idx="1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/>
          <a:lstStyle>
            <a:lvl1pPr defTabSz="457200">
              <a:spcBef>
                <a:spcPts val="0"/>
              </a:spcBef>
              <a:defRPr spc="120" sz="2400">
                <a:solidFill>
                  <a:srgbClr val="838787"/>
                </a:solidFill>
              </a:defRPr>
            </a:lvl1pPr>
          </a:lstStyle>
          <a:p>
            <a:pPr/>
            <a:r>
              <a:t>Texto</a:t>
            </a:r>
          </a:p>
        </p:txBody>
      </p:sp>
      <p:sp>
        <p:nvSpPr>
          <p:cNvPr id="82" name="Shape 82"/>
          <p:cNvSpPr/>
          <p:nvPr>
            <p:ph type="title"/>
          </p:nvPr>
        </p:nvSpPr>
        <p:spPr>
          <a:xfrm>
            <a:off x="406400" y="1536700"/>
            <a:ext cx="12192000" cy="723900"/>
          </a:xfrm>
          <a:prstGeom prst="rect">
            <a:avLst/>
          </a:prstGeom>
        </p:spPr>
        <p:txBody>
          <a:bodyPr/>
          <a:lstStyle>
            <a:lvl1pPr>
              <a:spcBef>
                <a:spcPts val="2800"/>
              </a:spcBef>
              <a:defRPr sz="6000"/>
            </a:lvl1pPr>
          </a:lstStyle>
          <a:p>
            <a:pPr/>
            <a:r>
              <a:t>Texto del título</a:t>
            </a:r>
          </a:p>
        </p:txBody>
      </p:sp>
      <p:sp>
        <p:nvSpPr>
          <p:cNvPr id="83" name="Shape 83"/>
          <p:cNvSpPr/>
          <p:nvPr>
            <p:ph type="body" idx="13"/>
          </p:nvPr>
        </p:nvSpPr>
        <p:spPr>
          <a:xfrm>
            <a:off x="406400" y="2743200"/>
            <a:ext cx="12192000" cy="6108700"/>
          </a:xfrm>
          <a:prstGeom prst="rect">
            <a:avLst/>
          </a:prstGeom>
        </p:spPr>
        <p:txBody>
          <a:bodyPr anchor="t"/>
          <a:lstStyle/>
          <a:p>
            <a:pPr marL="444500" indent="-444500">
              <a:lnSpc>
                <a:spcPct val="100000"/>
              </a:lnSpc>
              <a:spcBef>
                <a:spcPts val="2800"/>
              </a:spcBef>
              <a:buClr>
                <a:schemeClr val="accent1"/>
              </a:buClr>
              <a:buSzPct val="104999"/>
              <a:buFont typeface="Avenir Next"/>
              <a:buChar char="▸"/>
              <a:defRPr cap="none" sz="3400">
                <a:solidFill>
                  <a:srgbClr val="838787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84" name="Shape 84"/>
          <p:cNvSpPr/>
          <p:nvPr>
            <p:ph type="sldNum" sz="quarter" idx="2"/>
          </p:nvPr>
        </p:nvSpPr>
        <p:spPr>
          <a:xfrm>
            <a:off x="12186622" y="431800"/>
            <a:ext cx="406898" cy="457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ítulo, viñetas y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>
            <p:ph type="body" sz="quarter" idx="1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/>
          <a:lstStyle>
            <a:lvl1pPr defTabSz="457200">
              <a:spcBef>
                <a:spcPts val="0"/>
              </a:spcBef>
              <a:defRPr spc="120" sz="2400">
                <a:solidFill>
                  <a:srgbClr val="838787"/>
                </a:solidFill>
              </a:defRPr>
            </a:lvl1pPr>
          </a:lstStyle>
          <a:p>
            <a:pPr/>
            <a:r>
              <a:t>Texto</a:t>
            </a:r>
          </a:p>
        </p:txBody>
      </p:sp>
      <p:sp>
        <p:nvSpPr>
          <p:cNvPr id="92" name="Shape 92"/>
          <p:cNvSpPr/>
          <p:nvPr>
            <p:ph type="pic" sz="half" idx="13"/>
          </p:nvPr>
        </p:nvSpPr>
        <p:spPr>
          <a:xfrm>
            <a:off x="7112000" y="1536700"/>
            <a:ext cx="5486400" cy="77978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93" name="Shape 93"/>
          <p:cNvSpPr/>
          <p:nvPr>
            <p:ph type="title"/>
          </p:nvPr>
        </p:nvSpPr>
        <p:spPr>
          <a:xfrm>
            <a:off x="406400" y="1536700"/>
            <a:ext cx="6299200" cy="723900"/>
          </a:xfrm>
          <a:prstGeom prst="rect">
            <a:avLst/>
          </a:prstGeom>
        </p:spPr>
        <p:txBody>
          <a:bodyPr/>
          <a:lstStyle>
            <a:lvl1pPr>
              <a:spcBef>
                <a:spcPts val="2800"/>
              </a:spcBef>
              <a:defRPr sz="6000"/>
            </a:lvl1pPr>
          </a:lstStyle>
          <a:p>
            <a:pPr/>
            <a:r>
              <a:t>Texto del título</a:t>
            </a:r>
          </a:p>
        </p:txBody>
      </p:sp>
      <p:sp>
        <p:nvSpPr>
          <p:cNvPr id="94" name="Shape 94"/>
          <p:cNvSpPr/>
          <p:nvPr>
            <p:ph type="body" sz="half" idx="14"/>
          </p:nvPr>
        </p:nvSpPr>
        <p:spPr>
          <a:xfrm>
            <a:off x="406400" y="2743200"/>
            <a:ext cx="6299200" cy="6108700"/>
          </a:xfrm>
          <a:prstGeom prst="rect">
            <a:avLst/>
          </a:prstGeom>
        </p:spPr>
        <p:txBody>
          <a:bodyPr anchor="t"/>
          <a:lstStyle/>
          <a:p>
            <a:pPr marL="444500" indent="-444500">
              <a:lnSpc>
                <a:spcPct val="100000"/>
              </a:lnSpc>
              <a:spcBef>
                <a:spcPts val="2800"/>
              </a:spcBef>
              <a:buClr>
                <a:schemeClr val="accent1"/>
              </a:buClr>
              <a:buSzPct val="104999"/>
              <a:buFont typeface="Avenir Next"/>
              <a:buChar char="▸"/>
              <a:defRPr cap="none" sz="2800">
                <a:solidFill>
                  <a:srgbClr val="838787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95" name="Shape 95"/>
          <p:cNvSpPr/>
          <p:nvPr>
            <p:ph type="sldNum" sz="quarter" idx="2"/>
          </p:nvPr>
        </p:nvSpPr>
        <p:spPr>
          <a:xfrm>
            <a:off x="12186622" y="431800"/>
            <a:ext cx="406898" cy="457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title"/>
          </p:nvPr>
        </p:nvSpPr>
        <p:spPr>
          <a:xfrm>
            <a:off x="406400" y="6426200"/>
            <a:ext cx="12192000" cy="2705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Texto del título</a:t>
            </a:r>
          </a:p>
        </p:txBody>
      </p:sp>
      <p:sp>
        <p:nvSpPr>
          <p:cNvPr id="3" name="Shape 3"/>
          <p:cNvSpPr/>
          <p:nvPr>
            <p:ph type="body" idx="1"/>
          </p:nvPr>
        </p:nvSpPr>
        <p:spPr>
          <a:xfrm>
            <a:off x="406400" y="4267200"/>
            <a:ext cx="12192000" cy="1803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/>
          <a:p>
            <a:pPr/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4" name="Shape 4"/>
          <p:cNvSpPr/>
          <p:nvPr>
            <p:ph type="sldNum" sz="quarter" idx="2"/>
          </p:nvPr>
        </p:nvSpPr>
        <p:spPr>
          <a:xfrm>
            <a:off x="12194442" y="431800"/>
            <a:ext cx="406897" cy="457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r">
              <a:lnSpc>
                <a:spcPct val="80000"/>
              </a:lnSpc>
              <a:spcBef>
                <a:spcPts val="0"/>
              </a:spcBef>
              <a:defRPr sz="240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p:transition xmlns:p14="http://schemas.microsoft.com/office/powerpoint/2010/main" spd="med" advClick="1"/>
  <p:txStyles>
    <p:titleStyle>
      <a:lvl1pPr marL="0" marR="0" indent="0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7000" u="none">
          <a:ln>
            <a:noFill/>
          </a:ln>
          <a:solidFill>
            <a:schemeClr val="accent1"/>
          </a:solidFill>
          <a:uFillTx/>
          <a:latin typeface="DIN Condensed"/>
          <a:ea typeface="DIN Condensed"/>
          <a:cs typeface="DIN Condensed"/>
          <a:sym typeface="DIN Condensed"/>
        </a:defRPr>
      </a:lvl1pPr>
      <a:lvl2pPr marL="0" marR="0" indent="0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7000" u="none">
          <a:ln>
            <a:noFill/>
          </a:ln>
          <a:solidFill>
            <a:schemeClr val="accent1"/>
          </a:solidFill>
          <a:uFillTx/>
          <a:latin typeface="DIN Condensed"/>
          <a:ea typeface="DIN Condensed"/>
          <a:cs typeface="DIN Condensed"/>
          <a:sym typeface="DIN Condensed"/>
        </a:defRPr>
      </a:lvl2pPr>
      <a:lvl3pPr marL="0" marR="0" indent="0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7000" u="none">
          <a:ln>
            <a:noFill/>
          </a:ln>
          <a:solidFill>
            <a:schemeClr val="accent1"/>
          </a:solidFill>
          <a:uFillTx/>
          <a:latin typeface="DIN Condensed"/>
          <a:ea typeface="DIN Condensed"/>
          <a:cs typeface="DIN Condensed"/>
          <a:sym typeface="DIN Condensed"/>
        </a:defRPr>
      </a:lvl3pPr>
      <a:lvl4pPr marL="0" marR="0" indent="0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7000" u="none">
          <a:ln>
            <a:noFill/>
          </a:ln>
          <a:solidFill>
            <a:schemeClr val="accent1"/>
          </a:solidFill>
          <a:uFillTx/>
          <a:latin typeface="DIN Condensed"/>
          <a:ea typeface="DIN Condensed"/>
          <a:cs typeface="DIN Condensed"/>
          <a:sym typeface="DIN Condensed"/>
        </a:defRPr>
      </a:lvl4pPr>
      <a:lvl5pPr marL="0" marR="0" indent="0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7000" u="none">
          <a:ln>
            <a:noFill/>
          </a:ln>
          <a:solidFill>
            <a:schemeClr val="accent1"/>
          </a:solidFill>
          <a:uFillTx/>
          <a:latin typeface="DIN Condensed"/>
          <a:ea typeface="DIN Condensed"/>
          <a:cs typeface="DIN Condensed"/>
          <a:sym typeface="DIN Condensed"/>
        </a:defRPr>
      </a:lvl5pPr>
      <a:lvl6pPr marL="0" marR="0" indent="0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7000" u="none">
          <a:ln>
            <a:noFill/>
          </a:ln>
          <a:solidFill>
            <a:schemeClr val="accent1"/>
          </a:solidFill>
          <a:uFillTx/>
          <a:latin typeface="DIN Condensed"/>
          <a:ea typeface="DIN Condensed"/>
          <a:cs typeface="DIN Condensed"/>
          <a:sym typeface="DIN Condensed"/>
        </a:defRPr>
      </a:lvl6pPr>
      <a:lvl7pPr marL="0" marR="0" indent="0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7000" u="none">
          <a:ln>
            <a:noFill/>
          </a:ln>
          <a:solidFill>
            <a:schemeClr val="accent1"/>
          </a:solidFill>
          <a:uFillTx/>
          <a:latin typeface="DIN Condensed"/>
          <a:ea typeface="DIN Condensed"/>
          <a:cs typeface="DIN Condensed"/>
          <a:sym typeface="DIN Condensed"/>
        </a:defRPr>
      </a:lvl7pPr>
      <a:lvl8pPr marL="0" marR="0" indent="0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7000" u="none">
          <a:ln>
            <a:noFill/>
          </a:ln>
          <a:solidFill>
            <a:schemeClr val="accent1"/>
          </a:solidFill>
          <a:uFillTx/>
          <a:latin typeface="DIN Condensed"/>
          <a:ea typeface="DIN Condensed"/>
          <a:cs typeface="DIN Condensed"/>
          <a:sym typeface="DIN Condensed"/>
        </a:defRPr>
      </a:lvl8pPr>
      <a:lvl9pPr marL="0" marR="0" indent="0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7000" u="none">
          <a:ln>
            <a:noFill/>
          </a:ln>
          <a:solidFill>
            <a:schemeClr val="accent1"/>
          </a:solidFill>
          <a:uFillTx/>
          <a:latin typeface="DIN Condensed"/>
          <a:ea typeface="DIN Condensed"/>
          <a:cs typeface="DIN Condensed"/>
          <a:sym typeface="DIN Condensed"/>
        </a:defRPr>
      </a:lvl9pPr>
    </p:titleStyle>
    <p:bodyStyle>
      <a:lvl1pPr marL="0" marR="0" indent="0" algn="l" defTabSz="584200" rtl="0" latinLnBrk="0">
        <a:lnSpc>
          <a:spcPct val="8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5400" u="none">
          <a:ln>
            <a:noFill/>
          </a:ln>
          <a:solidFill>
            <a:srgbClr val="A6AAA9"/>
          </a:solidFill>
          <a:uFillTx/>
          <a:latin typeface="DIN Alternate"/>
          <a:ea typeface="DIN Alternate"/>
          <a:cs typeface="DIN Alternate"/>
          <a:sym typeface="DIN Alternate"/>
        </a:defRPr>
      </a:lvl1pPr>
      <a:lvl2pPr marL="0" marR="0" indent="0" algn="l" defTabSz="584200" rtl="0" latinLnBrk="0">
        <a:lnSpc>
          <a:spcPct val="8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5400" u="none">
          <a:ln>
            <a:noFill/>
          </a:ln>
          <a:solidFill>
            <a:srgbClr val="A6AAA9"/>
          </a:solidFill>
          <a:uFillTx/>
          <a:latin typeface="DIN Alternate"/>
          <a:ea typeface="DIN Alternate"/>
          <a:cs typeface="DIN Alternate"/>
          <a:sym typeface="DIN Alternate"/>
        </a:defRPr>
      </a:lvl2pPr>
      <a:lvl3pPr marL="0" marR="0" indent="0" algn="l" defTabSz="584200" rtl="0" latinLnBrk="0">
        <a:lnSpc>
          <a:spcPct val="8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5400" u="none">
          <a:ln>
            <a:noFill/>
          </a:ln>
          <a:solidFill>
            <a:srgbClr val="A6AAA9"/>
          </a:solidFill>
          <a:uFillTx/>
          <a:latin typeface="DIN Alternate"/>
          <a:ea typeface="DIN Alternate"/>
          <a:cs typeface="DIN Alternate"/>
          <a:sym typeface="DIN Alternate"/>
        </a:defRPr>
      </a:lvl3pPr>
      <a:lvl4pPr marL="0" marR="0" indent="0" algn="l" defTabSz="584200" rtl="0" latinLnBrk="0">
        <a:lnSpc>
          <a:spcPct val="8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5400" u="none">
          <a:ln>
            <a:noFill/>
          </a:ln>
          <a:solidFill>
            <a:srgbClr val="A6AAA9"/>
          </a:solidFill>
          <a:uFillTx/>
          <a:latin typeface="DIN Alternate"/>
          <a:ea typeface="DIN Alternate"/>
          <a:cs typeface="DIN Alternate"/>
          <a:sym typeface="DIN Alternate"/>
        </a:defRPr>
      </a:lvl4pPr>
      <a:lvl5pPr marL="0" marR="0" indent="0" algn="l" defTabSz="584200" rtl="0" latinLnBrk="0">
        <a:lnSpc>
          <a:spcPct val="8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5400" u="none">
          <a:ln>
            <a:noFill/>
          </a:ln>
          <a:solidFill>
            <a:srgbClr val="A6AAA9"/>
          </a:solidFill>
          <a:uFillTx/>
          <a:latin typeface="DIN Alternate"/>
          <a:ea typeface="DIN Alternate"/>
          <a:cs typeface="DIN Alternate"/>
          <a:sym typeface="DIN Alternate"/>
        </a:defRPr>
      </a:lvl5pPr>
      <a:lvl6pPr marL="2928470" marR="0" indent="-705970" algn="l" defTabSz="584200" rtl="0" latinLnBrk="0">
        <a:lnSpc>
          <a:spcPct val="80000"/>
        </a:lnSpc>
        <a:spcBef>
          <a:spcPts val="2300"/>
        </a:spcBef>
        <a:spcAft>
          <a:spcPts val="0"/>
        </a:spcAft>
        <a:buClrTx/>
        <a:buSzPct val="104999"/>
        <a:buFontTx/>
        <a:buChar char="‣"/>
        <a:tabLst/>
        <a:defRPr b="0" baseline="0" cap="all" i="0" spc="0" strike="noStrike" sz="5400" u="none">
          <a:ln>
            <a:noFill/>
          </a:ln>
          <a:solidFill>
            <a:srgbClr val="A6AAA9"/>
          </a:solidFill>
          <a:uFillTx/>
          <a:latin typeface="DIN Alternate"/>
          <a:ea typeface="DIN Alternate"/>
          <a:cs typeface="DIN Alternate"/>
          <a:sym typeface="DIN Alternate"/>
        </a:defRPr>
      </a:lvl6pPr>
      <a:lvl7pPr marL="3372970" marR="0" indent="-705970" algn="l" defTabSz="584200" rtl="0" latinLnBrk="0">
        <a:lnSpc>
          <a:spcPct val="80000"/>
        </a:lnSpc>
        <a:spcBef>
          <a:spcPts val="2300"/>
        </a:spcBef>
        <a:spcAft>
          <a:spcPts val="0"/>
        </a:spcAft>
        <a:buClrTx/>
        <a:buSzPct val="104999"/>
        <a:buFontTx/>
        <a:buChar char="‣"/>
        <a:tabLst/>
        <a:defRPr b="0" baseline="0" cap="all" i="0" spc="0" strike="noStrike" sz="5400" u="none">
          <a:ln>
            <a:noFill/>
          </a:ln>
          <a:solidFill>
            <a:srgbClr val="A6AAA9"/>
          </a:solidFill>
          <a:uFillTx/>
          <a:latin typeface="DIN Alternate"/>
          <a:ea typeface="DIN Alternate"/>
          <a:cs typeface="DIN Alternate"/>
          <a:sym typeface="DIN Alternate"/>
        </a:defRPr>
      </a:lvl7pPr>
      <a:lvl8pPr marL="3817470" marR="0" indent="-705970" algn="l" defTabSz="584200" rtl="0" latinLnBrk="0">
        <a:lnSpc>
          <a:spcPct val="80000"/>
        </a:lnSpc>
        <a:spcBef>
          <a:spcPts val="2300"/>
        </a:spcBef>
        <a:spcAft>
          <a:spcPts val="0"/>
        </a:spcAft>
        <a:buClrTx/>
        <a:buSzPct val="104999"/>
        <a:buFontTx/>
        <a:buChar char="‣"/>
        <a:tabLst/>
        <a:defRPr b="0" baseline="0" cap="all" i="0" spc="0" strike="noStrike" sz="5400" u="none">
          <a:ln>
            <a:noFill/>
          </a:ln>
          <a:solidFill>
            <a:srgbClr val="A6AAA9"/>
          </a:solidFill>
          <a:uFillTx/>
          <a:latin typeface="DIN Alternate"/>
          <a:ea typeface="DIN Alternate"/>
          <a:cs typeface="DIN Alternate"/>
          <a:sym typeface="DIN Alternate"/>
        </a:defRPr>
      </a:lvl8pPr>
      <a:lvl9pPr marL="4261970" marR="0" indent="-705970" algn="l" defTabSz="584200" rtl="0" latinLnBrk="0">
        <a:lnSpc>
          <a:spcPct val="80000"/>
        </a:lnSpc>
        <a:spcBef>
          <a:spcPts val="2300"/>
        </a:spcBef>
        <a:spcAft>
          <a:spcPts val="0"/>
        </a:spcAft>
        <a:buClrTx/>
        <a:buSzPct val="104999"/>
        <a:buFontTx/>
        <a:buChar char="‣"/>
        <a:tabLst/>
        <a:defRPr b="0" baseline="0" cap="all" i="0" spc="0" strike="noStrike" sz="5400" u="none">
          <a:ln>
            <a:noFill/>
          </a:ln>
          <a:solidFill>
            <a:srgbClr val="A6AAA9"/>
          </a:solidFill>
          <a:uFillTx/>
          <a:latin typeface="DIN Alternate"/>
          <a:ea typeface="DIN Alternate"/>
          <a:cs typeface="DIN Alternate"/>
          <a:sym typeface="DIN Alternate"/>
        </a:defRPr>
      </a:lvl9pPr>
    </p:bodyStyle>
    <p:otherStyle>
      <a:lvl1pPr marL="0" marR="0" indent="0" algn="r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1pPr>
      <a:lvl2pPr marL="0" marR="0" indent="0" algn="r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2pPr>
      <a:lvl3pPr marL="0" marR="0" indent="0" algn="r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3pPr>
      <a:lvl4pPr marL="0" marR="0" indent="0" algn="r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4pPr>
      <a:lvl5pPr marL="0" marR="0" indent="0" algn="r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5pPr>
      <a:lvl6pPr marL="0" marR="0" indent="0" algn="r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6pPr>
      <a:lvl7pPr marL="0" marR="0" indent="0" algn="r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7pPr>
      <a:lvl8pPr marL="0" marR="0" indent="0" algn="r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8pPr>
      <a:lvl9pPr marL="0" marR="0" indent="0" algn="r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.jpeg"/><Relationship Id="rId3" Type="http://schemas.openxmlformats.org/officeDocument/2006/relationships/image" Target="../media/image1.png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.jpeg"/><Relationship Id="rId3" Type="http://schemas.openxmlformats.org/officeDocument/2006/relationships/image" Target="../media/image2.pn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.jpe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.jpe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5.jpe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6.jpeg"/><Relationship Id="rId3" Type="http://schemas.openxmlformats.org/officeDocument/2006/relationships/image" Target="../media/image3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7.jpe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8.jpe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9.jpe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/>
          <p:nvPr/>
        </p:nvSpPr>
        <p:spPr>
          <a:xfrm>
            <a:off x="-42335" y="0"/>
            <a:ext cx="4814031" cy="9753601"/>
          </a:xfrm>
          <a:prstGeom prst="rect">
            <a:avLst/>
          </a:prstGeom>
          <a:solidFill>
            <a:srgbClr val="97577B">
              <a:alpha val="85456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</a:defRPr>
            </a:pPr>
          </a:p>
        </p:txBody>
      </p:sp>
      <p:sp>
        <p:nvSpPr>
          <p:cNvPr id="169" name="Shape 169"/>
          <p:cNvSpPr/>
          <p:nvPr>
            <p:ph type="body" sz="quarter" idx="1"/>
          </p:nvPr>
        </p:nvSpPr>
        <p:spPr>
          <a:xfrm>
            <a:off x="429022" y="3670300"/>
            <a:ext cx="3871319" cy="1803401"/>
          </a:xfrm>
          <a:prstGeom prst="rect">
            <a:avLst/>
          </a:prstGeom>
        </p:spPr>
        <p:txBody>
          <a:bodyPr/>
          <a:lstStyle>
            <a:lvl1pPr algn="ctr" defTabSz="426466">
              <a:defRPr spc="0" sz="4300">
                <a:solidFill>
                  <a:srgbClr val="F6FFFF"/>
                </a:solidFill>
                <a:latin typeface="DIN Condensed"/>
                <a:ea typeface="DIN Condensed"/>
                <a:cs typeface="DIN Condensed"/>
                <a:sym typeface="DIN Condensed"/>
              </a:defRPr>
            </a:lvl1pPr>
          </a:lstStyle>
          <a:p>
            <a:pPr/>
            <a:r>
              <a:t>Mi historia de como conocí womoz y MOZILLA</a:t>
            </a:r>
          </a:p>
        </p:txBody>
      </p:sp>
      <p:pic>
        <p:nvPicPr>
          <p:cNvPr id="170" name="image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123038" y="51645"/>
            <a:ext cx="4814030" cy="189346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/>
          <p:nvPr/>
        </p:nvSpPr>
        <p:spPr>
          <a:xfrm>
            <a:off x="-4235" y="0"/>
            <a:ext cx="4814031" cy="9753601"/>
          </a:xfrm>
          <a:prstGeom prst="rect">
            <a:avLst/>
          </a:prstGeom>
          <a:solidFill>
            <a:srgbClr val="97577B">
              <a:alpha val="85456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</a:defRPr>
            </a:pPr>
          </a:p>
        </p:txBody>
      </p:sp>
      <p:pic>
        <p:nvPicPr>
          <p:cNvPr id="201" name="image5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8454" y="4498333"/>
            <a:ext cx="4348654" cy="756935"/>
          </a:xfrm>
          <a:prstGeom prst="rect">
            <a:avLst/>
          </a:prstGeom>
          <a:ln w="12700">
            <a:miter lim="400000"/>
          </a:ln>
        </p:spPr>
      </p:pic>
      <p:pic>
        <p:nvPicPr>
          <p:cNvPr id="202" name="image6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-156271" y="1913002"/>
            <a:ext cx="5118091" cy="1056116"/>
          </a:xfrm>
          <a:prstGeom prst="rect">
            <a:avLst/>
          </a:prstGeom>
          <a:ln w="12700">
            <a:miter lim="400000"/>
          </a:ln>
        </p:spPr>
      </p:pic>
      <p:pic>
        <p:nvPicPr>
          <p:cNvPr id="203" name="image7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17430" y="6553927"/>
            <a:ext cx="2540002" cy="25400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/>
          <p:nvPr/>
        </p:nvSpPr>
        <p:spPr>
          <a:xfrm>
            <a:off x="-42335" y="0"/>
            <a:ext cx="4814031" cy="9753601"/>
          </a:xfrm>
          <a:prstGeom prst="rect">
            <a:avLst/>
          </a:prstGeom>
          <a:solidFill>
            <a:srgbClr val="97577B">
              <a:alpha val="85456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</a:defRPr>
            </a:pPr>
          </a:p>
        </p:txBody>
      </p:sp>
      <p:pic>
        <p:nvPicPr>
          <p:cNvPr id="173" name="image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94679" y="1299632"/>
            <a:ext cx="2540002" cy="2540002"/>
          </a:xfrm>
          <a:prstGeom prst="rect">
            <a:avLst/>
          </a:prstGeom>
          <a:ln w="12700">
            <a:miter lim="400000"/>
          </a:ln>
        </p:spPr>
      </p:pic>
      <p:sp>
        <p:nvSpPr>
          <p:cNvPr id="174" name="Shape 174"/>
          <p:cNvSpPr/>
          <p:nvPr>
            <p:ph type="body" sz="quarter" idx="1"/>
          </p:nvPr>
        </p:nvSpPr>
        <p:spPr>
          <a:xfrm>
            <a:off x="429022" y="4686298"/>
            <a:ext cx="3871319" cy="1803402"/>
          </a:xfrm>
          <a:prstGeom prst="rect">
            <a:avLst/>
          </a:prstGeom>
        </p:spPr>
        <p:txBody>
          <a:bodyPr/>
          <a:lstStyle>
            <a:lvl1pPr algn="ctr" defTabSz="584200">
              <a:defRPr spc="0" sz="6000">
                <a:solidFill>
                  <a:srgbClr val="F6FFFF"/>
                </a:solidFill>
                <a:latin typeface="DIN Condensed"/>
                <a:ea typeface="DIN Condensed"/>
                <a:cs typeface="DIN Condensed"/>
                <a:sym typeface="DIN Condensed"/>
              </a:defRPr>
            </a:lvl1pPr>
          </a:lstStyle>
          <a:p>
            <a:pPr/>
            <a:r>
              <a:t>MOZILLA MÉXICO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blipFill rotWithShape="1">
          <a:blip r:embed="rId2"/>
          <a:srcRect l="0" t="0" r="0" b="0"/>
          <a:tile tx="0" ty="0" sx="100000" sy="100000" flip="none" algn="tl"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/>
          <p:nvPr/>
        </p:nvSpPr>
        <p:spPr>
          <a:xfrm>
            <a:off x="8465" y="-54835"/>
            <a:ext cx="4814031" cy="9753601"/>
          </a:xfrm>
          <a:prstGeom prst="rect">
            <a:avLst/>
          </a:prstGeom>
          <a:solidFill>
            <a:srgbClr val="97577B">
              <a:alpha val="85456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</a:defRPr>
            </a:pPr>
          </a:p>
        </p:txBody>
      </p:sp>
      <p:sp>
        <p:nvSpPr>
          <p:cNvPr id="177" name="Shape 177"/>
          <p:cNvSpPr/>
          <p:nvPr>
            <p:ph type="body" sz="quarter" idx="1"/>
          </p:nvPr>
        </p:nvSpPr>
        <p:spPr>
          <a:xfrm>
            <a:off x="873522" y="3920264"/>
            <a:ext cx="3871319" cy="1803402"/>
          </a:xfrm>
          <a:prstGeom prst="rect">
            <a:avLst/>
          </a:prstGeom>
        </p:spPr>
        <p:txBody>
          <a:bodyPr/>
          <a:lstStyle/>
          <a:p>
            <a:pPr algn="ctr" defTabSz="420623">
              <a:defRPr spc="0" sz="4300">
                <a:solidFill>
                  <a:srgbClr val="F4FDFD"/>
                </a:solidFill>
                <a:latin typeface="DIN Condensed"/>
                <a:ea typeface="DIN Condensed"/>
                <a:cs typeface="DIN Condensed"/>
                <a:sym typeface="DIN Condensed"/>
              </a:defRPr>
            </a:pPr>
            <a:r>
              <a:t>Leadership Summit </a:t>
            </a:r>
          </a:p>
          <a:p>
            <a:pPr algn="ctr" defTabSz="420623">
              <a:defRPr spc="0" sz="4300">
                <a:solidFill>
                  <a:srgbClr val="F4FDFD"/>
                </a:solidFill>
                <a:latin typeface="DIN Condensed"/>
                <a:ea typeface="DIN Condensed"/>
                <a:cs typeface="DIN Condensed"/>
                <a:sym typeface="DIN Condensed"/>
              </a:defRPr>
            </a:pPr>
          </a:p>
          <a:p>
            <a:pPr algn="ctr" defTabSz="420623">
              <a:defRPr spc="0" sz="4300">
                <a:solidFill>
                  <a:srgbClr val="F4FDFD"/>
                </a:solidFill>
                <a:latin typeface="DIN Condensed"/>
                <a:ea typeface="DIN Condensed"/>
                <a:cs typeface="DIN Condensed"/>
                <a:sym typeface="DIN Condensed"/>
              </a:defRPr>
            </a:pPr>
            <a:r>
              <a:t>(Cumbre de líderes)</a:t>
            </a:r>
          </a:p>
        </p:txBody>
      </p:sp>
      <p:sp>
        <p:nvSpPr>
          <p:cNvPr id="178" name="Shape 178"/>
          <p:cNvSpPr/>
          <p:nvPr/>
        </p:nvSpPr>
        <p:spPr>
          <a:xfrm>
            <a:off x="5288786" y="4654550"/>
            <a:ext cx="2427225" cy="444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838787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Leadership Summit 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blipFill rotWithShape="1">
          <a:blip r:embed="rId2"/>
          <a:srcRect l="0" t="0" r="0" b="0"/>
          <a:tile tx="0" ty="0" sx="100000" sy="100000" flip="none" algn="tl"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/>
          <p:nvPr/>
        </p:nvSpPr>
        <p:spPr>
          <a:xfrm>
            <a:off x="8465" y="-54835"/>
            <a:ext cx="4814031" cy="9753601"/>
          </a:xfrm>
          <a:prstGeom prst="rect">
            <a:avLst/>
          </a:prstGeom>
          <a:solidFill>
            <a:srgbClr val="97577B">
              <a:alpha val="85456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</a:defRPr>
            </a:pPr>
          </a:p>
        </p:txBody>
      </p:sp>
      <p:sp>
        <p:nvSpPr>
          <p:cNvPr id="181" name="Shape 181"/>
          <p:cNvSpPr/>
          <p:nvPr/>
        </p:nvSpPr>
        <p:spPr>
          <a:xfrm flipH="1">
            <a:off x="8001000" y="1041400"/>
            <a:ext cx="2195381" cy="1270000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FF579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</a:defRPr>
            </a:pPr>
          </a:p>
        </p:txBody>
      </p:sp>
      <p:sp>
        <p:nvSpPr>
          <p:cNvPr id="182" name="Shape 182"/>
          <p:cNvSpPr/>
          <p:nvPr>
            <p:ph type="body" sz="quarter" idx="1"/>
          </p:nvPr>
        </p:nvSpPr>
        <p:spPr>
          <a:xfrm>
            <a:off x="873522" y="3920265"/>
            <a:ext cx="3871319" cy="1803401"/>
          </a:xfrm>
          <a:prstGeom prst="rect">
            <a:avLst/>
          </a:prstGeom>
        </p:spPr>
        <p:txBody>
          <a:bodyPr/>
          <a:lstStyle>
            <a:lvl1pPr algn="ctr" defTabSz="426466">
              <a:defRPr spc="0" sz="4300">
                <a:solidFill>
                  <a:srgbClr val="F4FDFD"/>
                </a:solidFill>
                <a:latin typeface="DIN Condensed"/>
                <a:ea typeface="DIN Condensed"/>
                <a:cs typeface="DIN Condensed"/>
                <a:sym typeface="DIN Condensed"/>
              </a:defRPr>
            </a:lvl1pPr>
          </a:lstStyle>
          <a:p>
            <a:pPr/>
            <a:r>
              <a:t>POCAS MUJERES DENTRO DE LA COMUNIDAD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/>
          <p:nvPr/>
        </p:nvSpPr>
        <p:spPr>
          <a:xfrm>
            <a:off x="8465" y="-54835"/>
            <a:ext cx="4814031" cy="9753601"/>
          </a:xfrm>
          <a:prstGeom prst="rect">
            <a:avLst/>
          </a:prstGeom>
          <a:solidFill>
            <a:srgbClr val="97577B">
              <a:alpha val="85456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</a:defRPr>
            </a:pPr>
          </a:p>
        </p:txBody>
      </p:sp>
      <p:sp>
        <p:nvSpPr>
          <p:cNvPr id="185" name="Shape 185"/>
          <p:cNvSpPr/>
          <p:nvPr>
            <p:ph type="body" sz="quarter" idx="1"/>
          </p:nvPr>
        </p:nvSpPr>
        <p:spPr>
          <a:xfrm>
            <a:off x="479822" y="3920264"/>
            <a:ext cx="3871319" cy="1803402"/>
          </a:xfrm>
          <a:prstGeom prst="rect">
            <a:avLst/>
          </a:prstGeom>
        </p:spPr>
        <p:txBody>
          <a:bodyPr/>
          <a:lstStyle>
            <a:lvl1pPr algn="ctr" defTabSz="426466">
              <a:defRPr spc="0" sz="4300">
                <a:solidFill>
                  <a:srgbClr val="F4FDFD"/>
                </a:solidFill>
                <a:latin typeface="DIN Condensed"/>
                <a:ea typeface="DIN Condensed"/>
                <a:cs typeface="DIN Condensed"/>
                <a:sym typeface="DIN Condensed"/>
              </a:defRPr>
            </a:lvl1pPr>
          </a:lstStyle>
          <a:p>
            <a:pPr/>
            <a:r>
              <a:t>Participar con comunidades de todo el mundo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/>
          <p:nvPr/>
        </p:nvSpPr>
        <p:spPr>
          <a:xfrm>
            <a:off x="-461435" y="-1"/>
            <a:ext cx="4391690" cy="9753602"/>
          </a:xfrm>
          <a:prstGeom prst="rect">
            <a:avLst/>
          </a:prstGeom>
          <a:solidFill>
            <a:srgbClr val="97577B">
              <a:alpha val="85456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</a:defRPr>
            </a:pPr>
          </a:p>
        </p:txBody>
      </p:sp>
      <p:sp>
        <p:nvSpPr>
          <p:cNvPr id="188" name="Shape 188"/>
          <p:cNvSpPr/>
          <p:nvPr>
            <p:ph type="body" sz="quarter" idx="1"/>
          </p:nvPr>
        </p:nvSpPr>
        <p:spPr>
          <a:xfrm>
            <a:off x="-112349" y="5054798"/>
            <a:ext cx="3871318" cy="1803402"/>
          </a:xfrm>
          <a:prstGeom prst="rect">
            <a:avLst/>
          </a:prstGeom>
        </p:spPr>
        <p:txBody>
          <a:bodyPr/>
          <a:lstStyle>
            <a:lvl1pPr algn="ctr" defTabSz="584200">
              <a:defRPr spc="0" sz="6000">
                <a:solidFill>
                  <a:srgbClr val="F4FDFD"/>
                </a:solidFill>
                <a:latin typeface="DIN Condensed"/>
                <a:ea typeface="DIN Condensed"/>
                <a:cs typeface="DIN Condensed"/>
                <a:sym typeface="DIN Condensed"/>
              </a:defRPr>
            </a:lvl1pPr>
          </a:lstStyle>
          <a:p>
            <a:pPr/>
            <a:r>
              <a:t>PROYECTO WOMOZ</a:t>
            </a:r>
          </a:p>
        </p:txBody>
      </p:sp>
      <p:pic>
        <p:nvPicPr>
          <p:cNvPr id="189" name="image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9750" y="779646"/>
            <a:ext cx="3531662" cy="37511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/>
          <p:nvPr/>
        </p:nvSpPr>
        <p:spPr>
          <a:xfrm>
            <a:off x="-4235" y="-54835"/>
            <a:ext cx="4814031" cy="9753601"/>
          </a:xfrm>
          <a:prstGeom prst="rect">
            <a:avLst/>
          </a:prstGeom>
          <a:solidFill>
            <a:srgbClr val="97577B">
              <a:alpha val="85456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</a:defRPr>
            </a:pPr>
          </a:p>
        </p:txBody>
      </p:sp>
      <p:sp>
        <p:nvSpPr>
          <p:cNvPr id="192" name="Shape 192"/>
          <p:cNvSpPr/>
          <p:nvPr>
            <p:ph type="body" sz="quarter" idx="1"/>
          </p:nvPr>
        </p:nvSpPr>
        <p:spPr>
          <a:xfrm>
            <a:off x="479822" y="3920264"/>
            <a:ext cx="3871319" cy="1803402"/>
          </a:xfrm>
          <a:prstGeom prst="rect">
            <a:avLst/>
          </a:prstGeom>
        </p:spPr>
        <p:txBody>
          <a:bodyPr/>
          <a:lstStyle>
            <a:lvl1pPr algn="ctr" defTabSz="584200">
              <a:defRPr spc="0" sz="6000">
                <a:solidFill>
                  <a:srgbClr val="F4FDFD"/>
                </a:solidFill>
                <a:latin typeface="DIN Condensed"/>
                <a:ea typeface="DIN Condensed"/>
                <a:cs typeface="DIN Condensed"/>
                <a:sym typeface="DIN Condensed"/>
              </a:defRPr>
            </a:lvl1pPr>
          </a:lstStyle>
          <a:p>
            <a:pPr/>
            <a:r>
              <a:t>PLANEACIÓN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/>
          <p:nvPr/>
        </p:nvSpPr>
        <p:spPr>
          <a:xfrm>
            <a:off x="-4235" y="-54835"/>
            <a:ext cx="4815883" cy="9753601"/>
          </a:xfrm>
          <a:prstGeom prst="rect">
            <a:avLst/>
          </a:prstGeom>
          <a:solidFill>
            <a:srgbClr val="97577B">
              <a:alpha val="85456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</a:defRPr>
            </a:pPr>
          </a:p>
        </p:txBody>
      </p:sp>
      <p:sp>
        <p:nvSpPr>
          <p:cNvPr id="195" name="Shape 195"/>
          <p:cNvSpPr/>
          <p:nvPr>
            <p:ph type="body" sz="quarter" idx="1"/>
          </p:nvPr>
        </p:nvSpPr>
        <p:spPr>
          <a:xfrm>
            <a:off x="479822" y="3920264"/>
            <a:ext cx="3871319" cy="1803402"/>
          </a:xfrm>
          <a:prstGeom prst="rect">
            <a:avLst/>
          </a:prstGeom>
        </p:spPr>
        <p:txBody>
          <a:bodyPr/>
          <a:lstStyle>
            <a:lvl1pPr algn="ctr" defTabSz="496569">
              <a:defRPr spc="0" sz="5100">
                <a:solidFill>
                  <a:srgbClr val="F4FDFD"/>
                </a:solidFill>
                <a:latin typeface="DIN Condensed"/>
                <a:ea typeface="DIN Condensed"/>
                <a:cs typeface="DIN Condensed"/>
                <a:sym typeface="DIN Condensed"/>
              </a:defRPr>
            </a:lvl1pPr>
          </a:lstStyle>
          <a:p>
            <a:pPr/>
            <a:r>
              <a:t>PERSONAS CON UN MISMO OBJETIVO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/>
          <p:nvPr/>
        </p:nvSpPr>
        <p:spPr>
          <a:xfrm>
            <a:off x="-4697" y="-54836"/>
            <a:ext cx="4312677" cy="9863272"/>
          </a:xfrm>
          <a:prstGeom prst="rect">
            <a:avLst/>
          </a:prstGeom>
          <a:solidFill>
            <a:srgbClr val="4E0D51">
              <a:alpha val="85456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</a:defRPr>
            </a:pPr>
          </a:p>
        </p:txBody>
      </p:sp>
      <p:sp>
        <p:nvSpPr>
          <p:cNvPr id="198" name="Shape 198"/>
          <p:cNvSpPr/>
          <p:nvPr>
            <p:ph type="body" sz="quarter" idx="1"/>
          </p:nvPr>
        </p:nvSpPr>
        <p:spPr>
          <a:xfrm>
            <a:off x="215982" y="3975099"/>
            <a:ext cx="3871319" cy="1803402"/>
          </a:xfrm>
          <a:prstGeom prst="rect">
            <a:avLst/>
          </a:prstGeom>
        </p:spPr>
        <p:txBody>
          <a:bodyPr/>
          <a:lstStyle>
            <a:lvl1pPr algn="ctr" defTabSz="584200">
              <a:defRPr spc="0" sz="6000">
                <a:solidFill>
                  <a:srgbClr val="F4FDFD"/>
                </a:solidFill>
                <a:latin typeface="DIN Condensed"/>
                <a:ea typeface="DIN Condensed"/>
                <a:cs typeface="DIN Condensed"/>
                <a:sym typeface="DIN Condensed"/>
              </a:defRPr>
            </a:lvl1pPr>
          </a:lstStyle>
          <a:p>
            <a:pPr/>
            <a:r>
              <a:t>DIVERSIDAD E INCLUSIÓN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theme/theme1.xml><?xml version="1.0" encoding="utf-8"?>
<a:theme xmlns:a="http://schemas.openxmlformats.org/drawingml/2006/main" xmlns:r="http://schemas.openxmlformats.org/officeDocument/2006/relationships" name="New_Template7">
  <a:themeElements>
    <a:clrScheme name="New_Template7">
      <a:dk1>
        <a:srgbClr val="222222"/>
      </a:dk1>
      <a:lt1>
        <a:srgbClr val="222222"/>
      </a:lt1>
      <a:dk2>
        <a:srgbClr val="A7A7A7"/>
      </a:dk2>
      <a:lt2>
        <a:srgbClr val="535353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New_Template7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New_Template7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38787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000" u="none" kumimoji="0" normalizeH="0">
            <a:ln>
              <a:noFill/>
            </a:ln>
            <a:solidFill>
              <a:srgbClr val="222222"/>
            </a:solidFill>
            <a:effectLst/>
            <a:uFillTx/>
            <a:latin typeface="DIN Condensed"/>
            <a:ea typeface="DIN Condensed"/>
            <a:cs typeface="DIN Condensed"/>
            <a:sym typeface="DIN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000" u="none" kumimoji="0" normalizeH="0">
            <a:ln>
              <a:noFill/>
            </a:ln>
            <a:solidFill>
              <a:srgbClr val="222222"/>
            </a:solidFill>
            <a:effectLst/>
            <a:uFillTx/>
            <a:latin typeface="DIN Condensed"/>
            <a:ea typeface="DIN Condensed"/>
            <a:cs typeface="DIN Condensed"/>
            <a:sym typeface="DIN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New_Template7">
  <a:themeElements>
    <a:clrScheme name="New_Template7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New_Template7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New_Template7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38787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000" u="none" kumimoji="0" normalizeH="0">
            <a:ln>
              <a:noFill/>
            </a:ln>
            <a:solidFill>
              <a:srgbClr val="222222"/>
            </a:solidFill>
            <a:effectLst/>
            <a:uFillTx/>
            <a:latin typeface="DIN Condensed"/>
            <a:ea typeface="DIN Condensed"/>
            <a:cs typeface="DIN Condensed"/>
            <a:sym typeface="DIN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000" u="none" kumimoji="0" normalizeH="0">
            <a:ln>
              <a:noFill/>
            </a:ln>
            <a:solidFill>
              <a:srgbClr val="222222"/>
            </a:solidFill>
            <a:effectLst/>
            <a:uFillTx/>
            <a:latin typeface="DIN Condensed"/>
            <a:ea typeface="DIN Condensed"/>
            <a:cs typeface="DIN Condensed"/>
            <a:sym typeface="DIN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